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ACE7BD-3F4C-47A1-B51A-2185F74C4905}" type="datetimeFigureOut">
              <a:rPr lang="uk-UA" smtClean="0"/>
              <a:t>16.09.2020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48368F-5367-482A-9B55-84B7197241C2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Робочий зошит з хімії для учнів 7 класу.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Himiya-SHkilne-zhytty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643182"/>
            <a:ext cx="5429288" cy="394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285728"/>
            <a:ext cx="5000660" cy="64294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онтр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57166"/>
            <a:ext cx="4857784" cy="6280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86314" y="1357298"/>
            <a:ext cx="3643338" cy="528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357298"/>
            <a:ext cx="3857652" cy="528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Тренувальні вправи</a:t>
            </a:r>
            <a:endParaRPr lang="uk-UA" dirty="0"/>
          </a:p>
        </p:txBody>
      </p:sp>
      <p:pic>
        <p:nvPicPr>
          <p:cNvPr id="4" name="Содержимое 3" descr="Тренувальні впр 7 кл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714776" cy="5131035"/>
          </a:xfrm>
        </p:spPr>
      </p:pic>
      <p:pic>
        <p:nvPicPr>
          <p:cNvPr id="5" name="Рисунок 4" descr="трен. впр  7 к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385023"/>
            <a:ext cx="3500462" cy="514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714356"/>
            <a:ext cx="6786610" cy="55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трен. впр. 7 кл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85410"/>
            <a:ext cx="6642357" cy="5386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1071546"/>
            <a:ext cx="4214842" cy="5786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Сторінка взаємозаліку та самоконтролю</a:t>
            </a:r>
            <a:endParaRPr lang="uk-UA" sz="4000" dirty="0"/>
          </a:p>
        </p:txBody>
      </p:sp>
      <p:pic>
        <p:nvPicPr>
          <p:cNvPr id="4" name="Содержимое 3" descr="стор. взаємозаліку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142984"/>
            <a:ext cx="4071967" cy="5602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1071546"/>
            <a:ext cx="4000528" cy="55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3857652" cy="5643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pPr algn="ctr"/>
            <a:r>
              <a:rPr lang="uk-UA" dirty="0" smtClean="0"/>
              <a:t>Узагальнення знань</a:t>
            </a:r>
            <a:endParaRPr lang="uk-UA" dirty="0"/>
          </a:p>
        </p:txBody>
      </p:sp>
      <p:pic>
        <p:nvPicPr>
          <p:cNvPr id="4" name="Содержимое 3" descr="Готуємосчь до темат. оці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1142984"/>
            <a:ext cx="3726411" cy="5370930"/>
          </a:xfrm>
        </p:spPr>
      </p:pic>
      <p:pic>
        <p:nvPicPr>
          <p:cNvPr id="5" name="Рисунок 4" descr="темат. о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142984"/>
            <a:ext cx="3844102" cy="540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928670"/>
            <a:ext cx="4286280" cy="57864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928670"/>
            <a:ext cx="4143404" cy="57864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0369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Завдання для кмітливих. </a:t>
            </a:r>
            <a:br>
              <a:rPr lang="uk-UA" sz="2800" dirty="0" smtClean="0"/>
            </a:br>
            <a:r>
              <a:rPr lang="uk-UA" sz="2800" dirty="0" smtClean="0"/>
              <a:t>Самостійна робота</a:t>
            </a:r>
            <a:endParaRPr lang="uk-UA" sz="2800" dirty="0"/>
          </a:p>
        </p:txBody>
      </p:sp>
      <p:pic>
        <p:nvPicPr>
          <p:cNvPr id="4" name="Содержимое 3" descr="темат. оцін ос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80822"/>
            <a:ext cx="4000528" cy="5694042"/>
          </a:xfrm>
        </p:spPr>
      </p:pic>
      <p:pic>
        <p:nvPicPr>
          <p:cNvPr id="5" name="Рисунок 4" descr="Сам. ро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950365"/>
            <a:ext cx="4143404" cy="576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изображение_viber_2020-09-16_22-51-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09541"/>
            <a:ext cx="4769070" cy="6358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72066" y="1071546"/>
            <a:ext cx="3929090" cy="55721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4929222" cy="55721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/>
          <a:lstStyle/>
          <a:p>
            <a:pPr algn="ctr"/>
            <a:r>
              <a:rPr lang="uk-UA" dirty="0" smtClean="0"/>
              <a:t>Практична робота</a:t>
            </a:r>
            <a:endParaRPr lang="uk-UA" dirty="0"/>
          </a:p>
        </p:txBody>
      </p:sp>
      <p:pic>
        <p:nvPicPr>
          <p:cNvPr id="4" name="Содержимое 3" descr="пр. роб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142984"/>
            <a:ext cx="3771394" cy="5360766"/>
          </a:xfrm>
        </p:spPr>
      </p:pic>
      <p:pic>
        <p:nvPicPr>
          <p:cNvPr id="5" name="Рисунок 4" descr="практ роб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4786346" cy="5392439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4876" y="1071546"/>
            <a:ext cx="4000528" cy="564360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71546"/>
            <a:ext cx="4071966" cy="564360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/>
          <a:lstStyle/>
          <a:p>
            <a:pPr algn="ctr"/>
            <a:r>
              <a:rPr lang="uk-UA" dirty="0" smtClean="0"/>
              <a:t>Тематичний контроль знань</a:t>
            </a:r>
            <a:endParaRPr lang="uk-UA" dirty="0"/>
          </a:p>
        </p:txBody>
      </p:sp>
      <p:pic>
        <p:nvPicPr>
          <p:cNvPr id="4" name="Содержимое 3" descr="контр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3921582" cy="5473731"/>
          </a:xfrm>
          <a:ln>
            <a:solidFill>
              <a:srgbClr val="FFC000"/>
            </a:solidFill>
          </a:ln>
        </p:spPr>
      </p:pic>
      <p:pic>
        <p:nvPicPr>
          <p:cNvPr id="5" name="Рисунок 4" descr="контр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142984"/>
            <a:ext cx="3860615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</TotalTime>
  <Words>22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Робочий зошит з хімії для учнів 7 класу.</vt:lpstr>
      <vt:lpstr>Тренувальні вправи</vt:lpstr>
      <vt:lpstr>Слайд 3</vt:lpstr>
      <vt:lpstr> Сторінка взаємозаліку та самоконтролю</vt:lpstr>
      <vt:lpstr>Узагальнення знань</vt:lpstr>
      <vt:lpstr>Завдання для кмітливих.  Самостійна робота</vt:lpstr>
      <vt:lpstr>Слайд 7</vt:lpstr>
      <vt:lpstr>Практична робота</vt:lpstr>
      <vt:lpstr>Тематичний контроль знань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Робочий зошит з хімії для учнів 7 класу.</dc:title>
  <dc:creator>smart</dc:creator>
  <cp:lastModifiedBy>smart</cp:lastModifiedBy>
  <cp:revision>4</cp:revision>
  <dcterms:created xsi:type="dcterms:W3CDTF">2020-09-16T19:30:54Z</dcterms:created>
  <dcterms:modified xsi:type="dcterms:W3CDTF">2020-09-16T20:04:52Z</dcterms:modified>
</cp:coreProperties>
</file>