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72F4819-35A1-4DCD-AECC-64B02A83FE1F}" type="datetimeFigureOut">
              <a:rPr lang="uk-UA" smtClean="0"/>
              <a:pPr/>
              <a:t>17.09.2020</a:t>
            </a:fld>
            <a:endParaRPr lang="uk-UA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0923385-76FF-41A8-A892-AF35E97F42A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2F4819-35A1-4DCD-AECC-64B02A83FE1F}" type="datetimeFigureOut">
              <a:rPr lang="uk-UA" smtClean="0"/>
              <a:pPr/>
              <a:t>17.09.2020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923385-76FF-41A8-A892-AF35E97F42AC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2F4819-35A1-4DCD-AECC-64B02A83FE1F}" type="datetimeFigureOut">
              <a:rPr lang="uk-UA" smtClean="0"/>
              <a:pPr/>
              <a:t>17.09.2020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923385-76FF-41A8-A892-AF35E97F42AC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2F4819-35A1-4DCD-AECC-64B02A83FE1F}" type="datetimeFigureOut">
              <a:rPr lang="uk-UA" smtClean="0"/>
              <a:pPr/>
              <a:t>17.09.2020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923385-76FF-41A8-A892-AF35E97F42AC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2F4819-35A1-4DCD-AECC-64B02A83FE1F}" type="datetimeFigureOut">
              <a:rPr lang="uk-UA" smtClean="0"/>
              <a:pPr/>
              <a:t>17.09.2020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923385-76FF-41A8-A892-AF35E97F42A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2F4819-35A1-4DCD-AECC-64B02A83FE1F}" type="datetimeFigureOut">
              <a:rPr lang="uk-UA" smtClean="0"/>
              <a:pPr/>
              <a:t>17.09.2020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923385-76FF-41A8-A892-AF35E97F42AC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2F4819-35A1-4DCD-AECC-64B02A83FE1F}" type="datetimeFigureOut">
              <a:rPr lang="uk-UA" smtClean="0"/>
              <a:pPr/>
              <a:t>17.09.2020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923385-76FF-41A8-A892-AF35E97F42A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72F4819-35A1-4DCD-AECC-64B02A83FE1F}" type="datetimeFigureOut">
              <a:rPr lang="uk-UA" smtClean="0"/>
              <a:pPr/>
              <a:t>17.09.2020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923385-76FF-41A8-A892-AF35E97F42A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72F4819-35A1-4DCD-AECC-64B02A83FE1F}" type="datetimeFigureOut">
              <a:rPr lang="uk-UA" smtClean="0"/>
              <a:pPr/>
              <a:t>17.09.2020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0923385-76FF-41A8-A892-AF35E97F42AC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2F4819-35A1-4DCD-AECC-64B02A83FE1F}" type="datetimeFigureOut">
              <a:rPr lang="uk-UA" smtClean="0"/>
              <a:pPr/>
              <a:t>17.09.2020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923385-76FF-41A8-A892-AF35E97F42A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72F4819-35A1-4DCD-AECC-64B02A83FE1F}" type="datetimeFigureOut">
              <a:rPr lang="uk-UA" smtClean="0"/>
              <a:pPr/>
              <a:t>17.09.2020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923385-76FF-41A8-A892-AF35E97F42A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72F4819-35A1-4DCD-AECC-64B02A83FE1F}" type="datetimeFigureOut">
              <a:rPr lang="uk-UA" smtClean="0"/>
              <a:pPr/>
              <a:t>17.09.2020</a:t>
            </a:fld>
            <a:endParaRPr lang="uk-UA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uk-UA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0923385-76FF-41A8-A892-AF35E97F42AC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1785926"/>
            <a:ext cx="3500462" cy="2928958"/>
          </a:xfrm>
        </p:spPr>
        <p:txBody>
          <a:bodyPr>
            <a:noAutofit/>
          </a:bodyPr>
          <a:lstStyle/>
          <a:p>
            <a:pPr algn="ctr"/>
            <a:r>
              <a:rPr lang="uk-UA" sz="4000" b="1" dirty="0" smtClean="0">
                <a:solidFill>
                  <a:srgbClr val="002060"/>
                </a:solidFill>
              </a:rPr>
              <a:t>Робочий зошит з хімії для учнів </a:t>
            </a:r>
            <a:r>
              <a:rPr lang="uk-UA" sz="4000" b="1" dirty="0" smtClean="0">
                <a:solidFill>
                  <a:srgbClr val="C00000"/>
                </a:solidFill>
              </a:rPr>
              <a:t>11</a:t>
            </a:r>
            <a:r>
              <a:rPr lang="uk-UA" sz="4000" b="1" dirty="0" smtClean="0">
                <a:solidFill>
                  <a:srgbClr val="002060"/>
                </a:solidFill>
              </a:rPr>
              <a:t> </a:t>
            </a:r>
            <a:r>
              <a:rPr lang="uk-UA" sz="4000" b="1" dirty="0" smtClean="0">
                <a:solidFill>
                  <a:srgbClr val="C00000"/>
                </a:solidFill>
              </a:rPr>
              <a:t>класу</a:t>
            </a:r>
            <a:r>
              <a:rPr lang="uk-UA" sz="4000" b="1" dirty="0" smtClean="0">
                <a:solidFill>
                  <a:srgbClr val="002060"/>
                </a:solidFill>
              </a:rPr>
              <a:t>. Рівень стандарту.</a:t>
            </a:r>
            <a:endParaRPr lang="uk-UA" sz="4000" b="1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изображение_viber_2020-09-17_22-05-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4812" y="428604"/>
            <a:ext cx="4714906" cy="62865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7822" y="1142985"/>
            <a:ext cx="7611830" cy="5314162"/>
          </a:xfrm>
          <a:ln w="28575">
            <a:solidFill>
              <a:srgbClr val="002060"/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471470"/>
          </a:xfrm>
        </p:spPr>
        <p:txBody>
          <a:bodyPr>
            <a:noAutofit/>
          </a:bodyPr>
          <a:lstStyle/>
          <a:p>
            <a:pPr algn="ctr"/>
            <a:r>
              <a:rPr lang="uk-UA" sz="3600" dirty="0" smtClean="0">
                <a:solidFill>
                  <a:srgbClr val="002060"/>
                </a:solidFill>
              </a:rPr>
              <a:t>Складаємо разом опорний конспект</a:t>
            </a:r>
            <a:endParaRPr lang="uk-UA" sz="3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785794"/>
            <a:ext cx="4000528" cy="5651608"/>
          </a:xfrm>
          <a:ln w="28575">
            <a:solidFill>
              <a:srgbClr val="002060"/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686800" cy="471470"/>
          </a:xfrm>
        </p:spPr>
        <p:txBody>
          <a:bodyPr>
            <a:noAutofit/>
          </a:bodyPr>
          <a:lstStyle/>
          <a:p>
            <a:pPr algn="ctr"/>
            <a:r>
              <a:rPr lang="uk-UA" sz="2800" dirty="0" smtClean="0">
                <a:solidFill>
                  <a:srgbClr val="002060"/>
                </a:solidFill>
              </a:rPr>
              <a:t>Складаємо разом опорний конспект</a:t>
            </a:r>
            <a:endParaRPr lang="uk-UA" sz="2800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785794"/>
            <a:ext cx="4071966" cy="5643578"/>
          </a:xfrm>
          <a:prstGeom prst="rect">
            <a:avLst/>
          </a:prstGeom>
          <a:ln w="28575">
            <a:solidFill>
              <a:srgbClr val="00206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5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2" y="933498"/>
            <a:ext cx="7299844" cy="5351575"/>
          </a:xfrm>
          <a:ln w="28575">
            <a:solidFill>
              <a:srgbClr val="002060"/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686800" cy="47147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Для кмітливих</a:t>
            </a:r>
            <a:endParaRPr lang="uk-UA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6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928670"/>
            <a:ext cx="3866227" cy="5643602"/>
          </a:xfrm>
          <a:ln w="28575">
            <a:solidFill>
              <a:srgbClr val="002060"/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571504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002060"/>
                </a:solidFill>
              </a:rPr>
              <a:t>Складаємо разом опорний конспект</a:t>
            </a:r>
            <a:endParaRPr lang="uk-UA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52" y="785794"/>
            <a:ext cx="4071966" cy="5715040"/>
          </a:xfrm>
          <a:prstGeom prst="rect">
            <a:avLst/>
          </a:prstGeom>
          <a:ln w="28575">
            <a:solidFill>
              <a:srgbClr val="00206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2837" y="928670"/>
            <a:ext cx="3969513" cy="5643602"/>
          </a:xfrm>
          <a:ln w="28575">
            <a:solidFill>
              <a:srgbClr val="002060"/>
            </a:solidFill>
          </a:ln>
        </p:spPr>
      </p:pic>
      <p:pic>
        <p:nvPicPr>
          <p:cNvPr id="5" name="Рисунок 4" descr="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38" y="928670"/>
            <a:ext cx="4063085" cy="5737963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285720" y="357166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002060"/>
                </a:solidFill>
              </a:rPr>
              <a:t>Тренувальні вправи</a:t>
            </a:r>
            <a:endParaRPr lang="uk-UA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57752" y="357166"/>
            <a:ext cx="385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solidFill>
                  <a:srgbClr val="0070C0"/>
                </a:solidFill>
              </a:rPr>
              <a:t>Самостійна робота</a:t>
            </a:r>
            <a:endParaRPr lang="uk-UA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0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857232"/>
            <a:ext cx="3626881" cy="5286412"/>
          </a:xfrm>
          <a:ln w="28575">
            <a:solidFill>
              <a:srgbClr val="0070C0"/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24" y="1428736"/>
            <a:ext cx="4205286" cy="83820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0070C0"/>
                </a:solidFill>
              </a:rPr>
              <a:t>Самостійна робота</a:t>
            </a:r>
            <a:endParaRPr lang="uk-UA" dirty="0">
              <a:solidFill>
                <a:srgbClr val="0070C0"/>
              </a:solidFill>
            </a:endParaRPr>
          </a:p>
        </p:txBody>
      </p:sp>
      <p:pic>
        <p:nvPicPr>
          <p:cNvPr id="5" name="Рисунок 4" descr="1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9058" y="2928934"/>
            <a:ext cx="5096587" cy="2305372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196" y="1571612"/>
            <a:ext cx="3971110" cy="4786346"/>
          </a:xfrm>
          <a:ln w="28575">
            <a:solidFill>
              <a:srgbClr val="002060"/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391001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Узагальнення знань</a:t>
            </a:r>
            <a:endParaRPr lang="uk-UA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4810" y="428604"/>
            <a:ext cx="4779308" cy="5930207"/>
          </a:xfrm>
          <a:prstGeom prst="rect">
            <a:avLst/>
          </a:prstGeom>
          <a:ln w="28575">
            <a:solidFill>
              <a:srgbClr val="00206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изображение_viber_2020-09-17_22-46-4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8794" y="190454"/>
            <a:ext cx="5143536" cy="647704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пр 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43372" y="1214422"/>
            <a:ext cx="4829002" cy="5143536"/>
          </a:xfrm>
          <a:ln w="28575">
            <a:solidFill>
              <a:srgbClr val="002060"/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48" y="285728"/>
            <a:ext cx="4705352" cy="83820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002060"/>
                </a:solidFill>
              </a:rPr>
              <a:t>Практична робота</a:t>
            </a:r>
            <a:endParaRPr lang="uk-UA" dirty="0">
              <a:solidFill>
                <a:srgbClr val="002060"/>
              </a:solidFill>
            </a:endParaRPr>
          </a:p>
        </p:txBody>
      </p:sp>
      <p:pic>
        <p:nvPicPr>
          <p:cNvPr id="6" name="Рисунок 5" descr="пр 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571480"/>
            <a:ext cx="3929090" cy="5785937"/>
          </a:xfrm>
          <a:prstGeom prst="rect">
            <a:avLst/>
          </a:prstGeom>
          <a:ln w="28575">
            <a:solidFill>
              <a:srgbClr val="00206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кр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714488"/>
            <a:ext cx="4443821" cy="4643470"/>
          </a:xfrm>
          <a:ln w="28575">
            <a:solidFill>
              <a:srgbClr val="0070C0"/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4481514" cy="83820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002060"/>
                </a:solidFill>
              </a:rPr>
              <a:t>Тематичний контроль знань</a:t>
            </a:r>
            <a:endParaRPr lang="uk-UA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кр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642918"/>
            <a:ext cx="4000528" cy="5742106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кр3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357298"/>
            <a:ext cx="3786214" cy="5094737"/>
          </a:xfrm>
          <a:ln w="28575">
            <a:solidFill>
              <a:srgbClr val="0070C0"/>
            </a:solidFill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4267200" cy="83820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solidFill>
                  <a:srgbClr val="002060"/>
                </a:solidFill>
              </a:rPr>
              <a:t>Тематичний контроль знань</a:t>
            </a:r>
            <a:endParaRPr lang="uk-UA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кр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500042"/>
            <a:ext cx="4311516" cy="5929330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76</TotalTime>
  <Words>42</Words>
  <Application>Microsoft Office PowerPoint</Application>
  <PresentationFormat>Экран (4:3)</PresentationFormat>
  <Paragraphs>12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Открытая</vt:lpstr>
      <vt:lpstr>Робочий зошит з хімії для учнів 11 класу. Рівень стандарту.</vt:lpstr>
      <vt:lpstr>Складаємо разом опорний конспект</vt:lpstr>
      <vt:lpstr>Складаємо разом опорний конспект</vt:lpstr>
      <vt:lpstr>Для кмітливих</vt:lpstr>
      <vt:lpstr>Складаємо разом опорний конспект</vt:lpstr>
      <vt:lpstr>Слайд 6</vt:lpstr>
      <vt:lpstr>Самостійна робота</vt:lpstr>
      <vt:lpstr>Узагальнення знань</vt:lpstr>
      <vt:lpstr>Слайд 9</vt:lpstr>
      <vt:lpstr>Практична робота</vt:lpstr>
      <vt:lpstr>Тематичний контроль знань</vt:lpstr>
      <vt:lpstr>Тематичний контроль знань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Робочий зошит з хімії для учнів 11 класу</dc:title>
  <dc:creator>smart</dc:creator>
  <cp:lastModifiedBy>smart</cp:lastModifiedBy>
  <cp:revision>12</cp:revision>
  <dcterms:created xsi:type="dcterms:W3CDTF">2020-09-17T18:56:37Z</dcterms:created>
  <dcterms:modified xsi:type="dcterms:W3CDTF">2020-09-17T20:51:13Z</dcterms:modified>
</cp:coreProperties>
</file>