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57" r:id="rId3"/>
    <p:sldId id="259" r:id="rId4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7D4BC-0925-4571-BA36-118C42DBC0F1}" type="datetimeFigureOut">
              <a:rPr lang="pt-PT" smtClean="0"/>
              <a:t>12/02/2019</a:t>
            </a:fld>
            <a:endParaRPr lang="pt-PT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F909A-E103-4DF7-8193-118F48B9D71D}" type="slidenum">
              <a:rPr lang="pt-PT" smtClean="0"/>
              <a:t>‹#›</a:t>
            </a:fld>
            <a:endParaRPr lang="pt-PT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7D4BC-0925-4571-BA36-118C42DBC0F1}" type="datetimeFigureOut">
              <a:rPr lang="pt-PT" smtClean="0"/>
              <a:t>12/02/2019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F909A-E103-4DF7-8193-118F48B9D71D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7D4BC-0925-4571-BA36-118C42DBC0F1}" type="datetimeFigureOut">
              <a:rPr lang="pt-PT" smtClean="0"/>
              <a:t>12/02/2019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F909A-E103-4DF7-8193-118F48B9D71D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7D4BC-0925-4571-BA36-118C42DBC0F1}" type="datetimeFigureOut">
              <a:rPr lang="pt-PT" smtClean="0"/>
              <a:t>12/02/2019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F909A-E103-4DF7-8193-118F48B9D71D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7D4BC-0925-4571-BA36-118C42DBC0F1}" type="datetimeFigureOut">
              <a:rPr lang="pt-PT" smtClean="0"/>
              <a:t>12/02/2019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FB7F909A-E103-4DF7-8193-118F48B9D71D}" type="slidenum">
              <a:rPr lang="pt-PT" smtClean="0"/>
              <a:t>‹#›</a:t>
            </a:fld>
            <a:endParaRPr lang="pt-P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7D4BC-0925-4571-BA36-118C42DBC0F1}" type="datetimeFigureOut">
              <a:rPr lang="pt-PT" smtClean="0"/>
              <a:t>12/02/2019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F909A-E103-4DF7-8193-118F48B9D71D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7D4BC-0925-4571-BA36-118C42DBC0F1}" type="datetimeFigureOut">
              <a:rPr lang="pt-PT" smtClean="0"/>
              <a:t>12/02/2019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F909A-E103-4DF7-8193-118F48B9D71D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7D4BC-0925-4571-BA36-118C42DBC0F1}" type="datetimeFigureOut">
              <a:rPr lang="pt-PT" smtClean="0"/>
              <a:t>12/02/2019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F909A-E103-4DF7-8193-118F48B9D71D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7D4BC-0925-4571-BA36-118C42DBC0F1}" type="datetimeFigureOut">
              <a:rPr lang="pt-PT" smtClean="0"/>
              <a:t>12/02/2019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F909A-E103-4DF7-8193-118F48B9D71D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7D4BC-0925-4571-BA36-118C42DBC0F1}" type="datetimeFigureOut">
              <a:rPr lang="pt-PT" smtClean="0"/>
              <a:t>12/02/2019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F909A-E103-4DF7-8193-118F48B9D71D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7D4BC-0925-4571-BA36-118C42DBC0F1}" type="datetimeFigureOut">
              <a:rPr lang="pt-PT" smtClean="0"/>
              <a:t>12/02/2019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F909A-E103-4DF7-8193-118F48B9D71D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447D4BC-0925-4571-BA36-118C42DBC0F1}" type="datetimeFigureOut">
              <a:rPr lang="pt-PT" smtClean="0"/>
              <a:t>12/02/2019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B7F909A-E103-4DF7-8193-118F48B9D71D}" type="slidenum">
              <a:rPr lang="pt-PT" smtClean="0"/>
              <a:t>‹#›</a:t>
            </a:fld>
            <a:endParaRPr lang="pt-PT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fonso Rodrigues\Desktop\lg.beating-heart-preloader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530455"/>
            <a:ext cx="6624736" cy="6624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5192" y="2699823"/>
            <a:ext cx="8229600" cy="1143000"/>
          </a:xfrm>
        </p:spPr>
        <p:txBody>
          <a:bodyPr>
            <a:normAutofit/>
          </a:bodyPr>
          <a:lstStyle/>
          <a:p>
            <a:r>
              <a:rPr lang="pt-PT" sz="6000" dirty="0">
                <a:solidFill>
                  <a:schemeClr val="bg1"/>
                </a:solidFill>
                <a:effectLst/>
                <a:latin typeface="Arabic Typesetting" panose="03020402040406030203" pitchFamily="66" charset="-78"/>
                <a:cs typeface="Arabic Typesetting" panose="03020402040406030203" pitchFamily="66" charset="-78"/>
              </a:rPr>
              <a:t>Valentine’s Day</a:t>
            </a:r>
            <a:endParaRPr lang="pt-PT" sz="6000" dirty="0"/>
          </a:p>
        </p:txBody>
      </p:sp>
    </p:spTree>
    <p:extLst>
      <p:ext uri="{BB962C8B-B14F-4D97-AF65-F5344CB8AC3E}">
        <p14:creationId xmlns:p14="http://schemas.microsoft.com/office/powerpoint/2010/main" val="1870792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6000" dirty="0" smtClean="0">
                <a:solidFill>
                  <a:schemeClr val="bg1"/>
                </a:solidFill>
                <a:effectLst/>
                <a:latin typeface="Arabic Typesetting" panose="03020402040406030203" pitchFamily="66" charset="-78"/>
                <a:cs typeface="Arabic Typesetting" panose="03020402040406030203" pitchFamily="66" charset="-78"/>
              </a:rPr>
              <a:t>Happy Valentine’s Day</a:t>
            </a:r>
            <a:endParaRPr lang="pt-PT" sz="6000" dirty="0">
              <a:solidFill>
                <a:schemeClr val="bg1"/>
              </a:solidFill>
              <a:effectLst/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026" name="Picture 2" descr="C:\Users\Afonso Rodrigues\Desktop\lg.beating-heart-preloader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530455"/>
            <a:ext cx="6624736" cy="6624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60"/>
          </a:xfrm>
        </p:spPr>
        <p:txBody>
          <a:bodyPr/>
          <a:lstStyle/>
          <a:p>
            <a:pPr marL="0" indent="0" algn="ctr">
              <a:buNone/>
            </a:pPr>
            <a:endParaRPr lang="pt-PT" b="1" dirty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ctr">
              <a:buNone/>
            </a:pPr>
            <a:r>
              <a:rPr lang="pt-PT" sz="3600" b="1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20-8-5-18-5   1-18-5   7-15-12-4   19-8-9-16-19,</a:t>
            </a:r>
          </a:p>
          <a:p>
            <a:pPr marL="0" indent="0" algn="ctr">
              <a:buNone/>
            </a:pPr>
            <a:r>
              <a:rPr lang="pt-PT" sz="3600" b="1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20-8-5-18-5   1-18-5   19-9-12-22-5-18   19-8-9-16-19,</a:t>
            </a:r>
          </a:p>
          <a:p>
            <a:pPr marL="0" indent="0" algn="ctr">
              <a:buNone/>
            </a:pPr>
            <a:r>
              <a:rPr lang="pt-PT" sz="3600" b="1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2-21-20   20-8-5-18-5   1-18-5   14-15   19-8-9-16-19</a:t>
            </a:r>
          </a:p>
          <a:p>
            <a:pPr marL="0" indent="0" algn="ctr">
              <a:buNone/>
            </a:pPr>
            <a:r>
              <a:rPr lang="pt-PT" sz="3600" b="1" dirty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12-9-11-5   6-18-9-5-14-4-19-8-9-16-19</a:t>
            </a:r>
          </a:p>
          <a:p>
            <a:endParaRPr lang="pt-PT" b="1" dirty="0"/>
          </a:p>
        </p:txBody>
      </p:sp>
    </p:spTree>
    <p:extLst>
      <p:ext uri="{BB962C8B-B14F-4D97-AF65-F5344CB8AC3E}">
        <p14:creationId xmlns:p14="http://schemas.microsoft.com/office/powerpoint/2010/main" val="3336596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9552" y="836711"/>
            <a:ext cx="2592288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800" b="1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A-1</a:t>
            </a:r>
          </a:p>
          <a:p>
            <a:pPr algn="ctr"/>
            <a:r>
              <a:rPr lang="pt-PT" sz="2800" b="1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B-2</a:t>
            </a:r>
          </a:p>
          <a:p>
            <a:pPr algn="ctr"/>
            <a:r>
              <a:rPr lang="pt-PT" sz="2800" b="1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C-3</a:t>
            </a:r>
          </a:p>
          <a:p>
            <a:pPr algn="ctr"/>
            <a:r>
              <a:rPr lang="pt-PT" sz="2800" b="1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D-4</a:t>
            </a:r>
          </a:p>
          <a:p>
            <a:pPr algn="ctr"/>
            <a:r>
              <a:rPr lang="pt-PT" sz="2800" b="1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E-5</a:t>
            </a:r>
          </a:p>
          <a:p>
            <a:pPr algn="ctr"/>
            <a:r>
              <a:rPr lang="pt-PT" sz="2800" b="1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F-6</a:t>
            </a:r>
          </a:p>
          <a:p>
            <a:pPr algn="ctr"/>
            <a:r>
              <a:rPr lang="pt-PT" sz="2800" b="1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G-7</a:t>
            </a:r>
          </a:p>
          <a:p>
            <a:pPr algn="ctr"/>
            <a:r>
              <a:rPr lang="pt-PT" sz="2800" b="1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H-8</a:t>
            </a:r>
          </a:p>
          <a:p>
            <a:pPr algn="ctr"/>
            <a:r>
              <a:rPr lang="pt-PT" sz="2800" b="1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I-9</a:t>
            </a:r>
          </a:p>
          <a:p>
            <a:pPr algn="ctr"/>
            <a:r>
              <a:rPr lang="pt-PT" sz="2800" b="1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J-10</a:t>
            </a:r>
          </a:p>
          <a:p>
            <a:pPr algn="ctr"/>
            <a:r>
              <a:rPr lang="pt-PT" sz="2800" b="1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K-11</a:t>
            </a:r>
          </a:p>
          <a:p>
            <a:pPr algn="ctr"/>
            <a:r>
              <a:rPr lang="pt-PT" sz="2800" b="1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L-12</a:t>
            </a:r>
          </a:p>
          <a:p>
            <a:pPr algn="ctr"/>
            <a:r>
              <a:rPr lang="pt-PT" sz="2800" b="1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M-13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067944" y="698212"/>
            <a:ext cx="4176464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800" b="1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N-14</a:t>
            </a:r>
          </a:p>
          <a:p>
            <a:pPr algn="ctr"/>
            <a:r>
              <a:rPr lang="pt-PT" sz="2800" b="1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O-15</a:t>
            </a:r>
          </a:p>
          <a:p>
            <a:pPr algn="ctr"/>
            <a:r>
              <a:rPr lang="pt-PT" sz="2800" b="1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P-16</a:t>
            </a:r>
          </a:p>
          <a:p>
            <a:pPr algn="ctr"/>
            <a:r>
              <a:rPr lang="pt-PT" sz="2800" b="1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Q-17</a:t>
            </a:r>
          </a:p>
          <a:p>
            <a:pPr algn="ctr"/>
            <a:r>
              <a:rPr lang="pt-PT" sz="2800" b="1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R-18</a:t>
            </a:r>
          </a:p>
          <a:p>
            <a:pPr algn="ctr"/>
            <a:r>
              <a:rPr lang="pt-PT" sz="2800" b="1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S-19</a:t>
            </a:r>
          </a:p>
          <a:p>
            <a:pPr algn="ctr"/>
            <a:r>
              <a:rPr lang="pt-PT" sz="2800" b="1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T-20</a:t>
            </a:r>
          </a:p>
          <a:p>
            <a:pPr algn="ctr"/>
            <a:r>
              <a:rPr lang="pt-PT" sz="2800" b="1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U-21</a:t>
            </a:r>
          </a:p>
          <a:p>
            <a:pPr algn="ctr"/>
            <a:r>
              <a:rPr lang="pt-PT" sz="2800" b="1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V-22</a:t>
            </a:r>
          </a:p>
          <a:p>
            <a:pPr algn="ctr"/>
            <a:r>
              <a:rPr lang="pt-PT" sz="2800" b="1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W-23</a:t>
            </a:r>
          </a:p>
          <a:p>
            <a:pPr algn="ctr"/>
            <a:r>
              <a:rPr lang="pt-PT" sz="2800" b="1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X-24</a:t>
            </a:r>
          </a:p>
          <a:p>
            <a:pPr algn="ctr"/>
            <a:r>
              <a:rPr lang="pt-PT" sz="2800" b="1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Y-25</a:t>
            </a:r>
          </a:p>
          <a:p>
            <a:pPr algn="ctr"/>
            <a:r>
              <a:rPr lang="pt-PT" sz="2800" b="1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Z-26</a:t>
            </a:r>
          </a:p>
          <a:p>
            <a:pPr algn="ctr"/>
            <a:endParaRPr lang="pt-PT" b="1" dirty="0"/>
          </a:p>
        </p:txBody>
      </p:sp>
    </p:spTree>
    <p:extLst>
      <p:ext uri="{BB962C8B-B14F-4D97-AF65-F5344CB8AC3E}">
        <p14:creationId xmlns:p14="http://schemas.microsoft.com/office/powerpoint/2010/main" val="2455143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59</TotalTime>
  <Words>48</Words>
  <Application>Microsoft Office PowerPoint</Application>
  <PresentationFormat>On-screen Show (4:3)</PresentationFormat>
  <Paragraphs>33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Apex</vt:lpstr>
      <vt:lpstr>Valentine’s Day</vt:lpstr>
      <vt:lpstr>Happy Valentine’s Day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Valentine Day</dc:title>
  <dc:creator>Afonso Rodrigues</dc:creator>
  <cp:lastModifiedBy>Afonso Rodrigues</cp:lastModifiedBy>
  <cp:revision>5</cp:revision>
  <dcterms:created xsi:type="dcterms:W3CDTF">2019-02-12T18:09:40Z</dcterms:created>
  <dcterms:modified xsi:type="dcterms:W3CDTF">2019-02-12T19:08:55Z</dcterms:modified>
</cp:coreProperties>
</file>