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59" r:id="rId6"/>
    <p:sldId id="266" r:id="rId7"/>
    <p:sldId id="267" r:id="rId8"/>
    <p:sldId id="268" r:id="rId9"/>
    <p:sldId id="263" r:id="rId10"/>
    <p:sldId id="264" r:id="rId11"/>
    <p:sldId id="262" r:id="rId12"/>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0BA8D-D995-4AE8-8E8F-F5623A1CB275}"/>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A292CF99-0C10-42E8-B6BA-3CF3C9653D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6246F260-7180-45E1-BC4F-B8CF1B9E3F82}"/>
              </a:ext>
            </a:extLst>
          </p:cNvPr>
          <p:cNvSpPr>
            <a:spLocks noGrp="1"/>
          </p:cNvSpPr>
          <p:nvPr>
            <p:ph type="dt" sz="half" idx="10"/>
          </p:nvPr>
        </p:nvSpPr>
        <p:spPr/>
        <p:txBody>
          <a:bodyPr/>
          <a:lstStyle/>
          <a:p>
            <a:fld id="{85BF45F6-00D7-455E-91ED-0E00D8D3E83A}" type="datetimeFigureOut">
              <a:rPr lang="pt-PT" smtClean="0"/>
              <a:t>16/06/2020</a:t>
            </a:fld>
            <a:endParaRPr lang="pt-PT"/>
          </a:p>
        </p:txBody>
      </p:sp>
      <p:sp>
        <p:nvSpPr>
          <p:cNvPr id="5" name="Marcador de Posição do Rodapé 4">
            <a:extLst>
              <a:ext uri="{FF2B5EF4-FFF2-40B4-BE49-F238E27FC236}">
                <a16:creationId xmlns:a16="http://schemas.microsoft.com/office/drawing/2014/main" id="{12846A95-33CE-4384-8122-64DD7C6C0A3E}"/>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ECC5BEAB-9606-474B-A60E-A6DBA851759C}"/>
              </a:ext>
            </a:extLst>
          </p:cNvPr>
          <p:cNvSpPr>
            <a:spLocks noGrp="1"/>
          </p:cNvSpPr>
          <p:nvPr>
            <p:ph type="sldNum" sz="quarter" idx="12"/>
          </p:nvPr>
        </p:nvSpPr>
        <p:spPr/>
        <p:txBody>
          <a:bodyPr/>
          <a:lstStyle/>
          <a:p>
            <a:fld id="{D937056F-0796-447D-8849-8C43D21167EA}" type="slidenum">
              <a:rPr lang="pt-PT" smtClean="0"/>
              <a:t>‹nº›</a:t>
            </a:fld>
            <a:endParaRPr lang="pt-PT"/>
          </a:p>
        </p:txBody>
      </p:sp>
    </p:spTree>
    <p:extLst>
      <p:ext uri="{BB962C8B-B14F-4D97-AF65-F5344CB8AC3E}">
        <p14:creationId xmlns:p14="http://schemas.microsoft.com/office/powerpoint/2010/main" val="294587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F2700B-C474-4351-9EBD-07F8A5355576}"/>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C7C1EB18-6B92-40BA-A079-9EAA5BFEBD0A}"/>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EFB2E033-8E4D-441C-A99B-DCD30CF93D91}"/>
              </a:ext>
            </a:extLst>
          </p:cNvPr>
          <p:cNvSpPr>
            <a:spLocks noGrp="1"/>
          </p:cNvSpPr>
          <p:nvPr>
            <p:ph type="dt" sz="half" idx="10"/>
          </p:nvPr>
        </p:nvSpPr>
        <p:spPr/>
        <p:txBody>
          <a:bodyPr/>
          <a:lstStyle/>
          <a:p>
            <a:fld id="{85BF45F6-00D7-455E-91ED-0E00D8D3E83A}" type="datetimeFigureOut">
              <a:rPr lang="pt-PT" smtClean="0"/>
              <a:t>16/06/2020</a:t>
            </a:fld>
            <a:endParaRPr lang="pt-PT"/>
          </a:p>
        </p:txBody>
      </p:sp>
      <p:sp>
        <p:nvSpPr>
          <p:cNvPr id="5" name="Marcador de Posição do Rodapé 4">
            <a:extLst>
              <a:ext uri="{FF2B5EF4-FFF2-40B4-BE49-F238E27FC236}">
                <a16:creationId xmlns:a16="http://schemas.microsoft.com/office/drawing/2014/main" id="{056D28C1-D805-47BB-9BF2-57D21E9C3A8C}"/>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E75EB593-EC15-4A8C-97B4-9EBDFBECCDA8}"/>
              </a:ext>
            </a:extLst>
          </p:cNvPr>
          <p:cNvSpPr>
            <a:spLocks noGrp="1"/>
          </p:cNvSpPr>
          <p:nvPr>
            <p:ph type="sldNum" sz="quarter" idx="12"/>
          </p:nvPr>
        </p:nvSpPr>
        <p:spPr/>
        <p:txBody>
          <a:bodyPr/>
          <a:lstStyle/>
          <a:p>
            <a:fld id="{D937056F-0796-447D-8849-8C43D21167EA}" type="slidenum">
              <a:rPr lang="pt-PT" smtClean="0"/>
              <a:t>‹nº›</a:t>
            </a:fld>
            <a:endParaRPr lang="pt-PT"/>
          </a:p>
        </p:txBody>
      </p:sp>
    </p:spTree>
    <p:extLst>
      <p:ext uri="{BB962C8B-B14F-4D97-AF65-F5344CB8AC3E}">
        <p14:creationId xmlns:p14="http://schemas.microsoft.com/office/powerpoint/2010/main" val="3810869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74A31C-417E-40B9-8B8D-150494767403}"/>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7B41D955-2775-4CF3-A771-9E831A26E34F}"/>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E219D165-5A3A-414D-9D3D-4C41B4FDA8E7}"/>
              </a:ext>
            </a:extLst>
          </p:cNvPr>
          <p:cNvSpPr>
            <a:spLocks noGrp="1"/>
          </p:cNvSpPr>
          <p:nvPr>
            <p:ph type="dt" sz="half" idx="10"/>
          </p:nvPr>
        </p:nvSpPr>
        <p:spPr/>
        <p:txBody>
          <a:bodyPr/>
          <a:lstStyle/>
          <a:p>
            <a:fld id="{85BF45F6-00D7-455E-91ED-0E00D8D3E83A}" type="datetimeFigureOut">
              <a:rPr lang="pt-PT" smtClean="0"/>
              <a:t>16/06/2020</a:t>
            </a:fld>
            <a:endParaRPr lang="pt-PT"/>
          </a:p>
        </p:txBody>
      </p:sp>
      <p:sp>
        <p:nvSpPr>
          <p:cNvPr id="5" name="Marcador de Posição do Rodapé 4">
            <a:extLst>
              <a:ext uri="{FF2B5EF4-FFF2-40B4-BE49-F238E27FC236}">
                <a16:creationId xmlns:a16="http://schemas.microsoft.com/office/drawing/2014/main" id="{5CDF6FF2-296A-4048-94A8-729E245981D2}"/>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9F9BD89E-3EA9-4070-89A6-C4739D8CFC0E}"/>
              </a:ext>
            </a:extLst>
          </p:cNvPr>
          <p:cNvSpPr>
            <a:spLocks noGrp="1"/>
          </p:cNvSpPr>
          <p:nvPr>
            <p:ph type="sldNum" sz="quarter" idx="12"/>
          </p:nvPr>
        </p:nvSpPr>
        <p:spPr/>
        <p:txBody>
          <a:bodyPr/>
          <a:lstStyle/>
          <a:p>
            <a:fld id="{D937056F-0796-447D-8849-8C43D21167EA}" type="slidenum">
              <a:rPr lang="pt-PT" smtClean="0"/>
              <a:t>‹nº›</a:t>
            </a:fld>
            <a:endParaRPr lang="pt-PT"/>
          </a:p>
        </p:txBody>
      </p:sp>
    </p:spTree>
    <p:extLst>
      <p:ext uri="{BB962C8B-B14F-4D97-AF65-F5344CB8AC3E}">
        <p14:creationId xmlns:p14="http://schemas.microsoft.com/office/powerpoint/2010/main" val="384609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BC2385-8A60-4E20-9C98-A89D2E32E2CC}"/>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A8C6556B-2584-44D1-9C18-1ED1E1130641}"/>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CA3FD8E0-1949-410C-812C-C3BFD5604807}"/>
              </a:ext>
            </a:extLst>
          </p:cNvPr>
          <p:cNvSpPr>
            <a:spLocks noGrp="1"/>
          </p:cNvSpPr>
          <p:nvPr>
            <p:ph type="dt" sz="half" idx="10"/>
          </p:nvPr>
        </p:nvSpPr>
        <p:spPr/>
        <p:txBody>
          <a:bodyPr/>
          <a:lstStyle/>
          <a:p>
            <a:fld id="{85BF45F6-00D7-455E-91ED-0E00D8D3E83A}" type="datetimeFigureOut">
              <a:rPr lang="pt-PT" smtClean="0"/>
              <a:t>16/06/2020</a:t>
            </a:fld>
            <a:endParaRPr lang="pt-PT"/>
          </a:p>
        </p:txBody>
      </p:sp>
      <p:sp>
        <p:nvSpPr>
          <p:cNvPr id="5" name="Marcador de Posição do Rodapé 4">
            <a:extLst>
              <a:ext uri="{FF2B5EF4-FFF2-40B4-BE49-F238E27FC236}">
                <a16:creationId xmlns:a16="http://schemas.microsoft.com/office/drawing/2014/main" id="{6301EA42-BCD3-4EAD-8A44-2A55561B528B}"/>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B1591326-4B73-4E5E-924A-C1C8535D6AFE}"/>
              </a:ext>
            </a:extLst>
          </p:cNvPr>
          <p:cNvSpPr>
            <a:spLocks noGrp="1"/>
          </p:cNvSpPr>
          <p:nvPr>
            <p:ph type="sldNum" sz="quarter" idx="12"/>
          </p:nvPr>
        </p:nvSpPr>
        <p:spPr/>
        <p:txBody>
          <a:bodyPr/>
          <a:lstStyle/>
          <a:p>
            <a:fld id="{D937056F-0796-447D-8849-8C43D21167EA}" type="slidenum">
              <a:rPr lang="pt-PT" smtClean="0"/>
              <a:t>‹nº›</a:t>
            </a:fld>
            <a:endParaRPr lang="pt-PT"/>
          </a:p>
        </p:txBody>
      </p:sp>
    </p:spTree>
    <p:extLst>
      <p:ext uri="{BB962C8B-B14F-4D97-AF65-F5344CB8AC3E}">
        <p14:creationId xmlns:p14="http://schemas.microsoft.com/office/powerpoint/2010/main" val="137755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1A977E-7E80-44A3-B91A-AFB4EC46315B}"/>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EAF08E8B-4741-4A11-AE5F-8980BAEECE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3A7EC39A-36B3-401E-98F1-183693FDCCD9}"/>
              </a:ext>
            </a:extLst>
          </p:cNvPr>
          <p:cNvSpPr>
            <a:spLocks noGrp="1"/>
          </p:cNvSpPr>
          <p:nvPr>
            <p:ph type="dt" sz="half" idx="10"/>
          </p:nvPr>
        </p:nvSpPr>
        <p:spPr/>
        <p:txBody>
          <a:bodyPr/>
          <a:lstStyle/>
          <a:p>
            <a:fld id="{85BF45F6-00D7-455E-91ED-0E00D8D3E83A}" type="datetimeFigureOut">
              <a:rPr lang="pt-PT" smtClean="0"/>
              <a:t>16/06/2020</a:t>
            </a:fld>
            <a:endParaRPr lang="pt-PT"/>
          </a:p>
        </p:txBody>
      </p:sp>
      <p:sp>
        <p:nvSpPr>
          <p:cNvPr id="5" name="Marcador de Posição do Rodapé 4">
            <a:extLst>
              <a:ext uri="{FF2B5EF4-FFF2-40B4-BE49-F238E27FC236}">
                <a16:creationId xmlns:a16="http://schemas.microsoft.com/office/drawing/2014/main" id="{4975045B-5B9F-4E62-9C54-D0BB5E5676FB}"/>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2872901D-D022-4520-82FC-55ADA7D29C41}"/>
              </a:ext>
            </a:extLst>
          </p:cNvPr>
          <p:cNvSpPr>
            <a:spLocks noGrp="1"/>
          </p:cNvSpPr>
          <p:nvPr>
            <p:ph type="sldNum" sz="quarter" idx="12"/>
          </p:nvPr>
        </p:nvSpPr>
        <p:spPr/>
        <p:txBody>
          <a:bodyPr/>
          <a:lstStyle/>
          <a:p>
            <a:fld id="{D937056F-0796-447D-8849-8C43D21167EA}" type="slidenum">
              <a:rPr lang="pt-PT" smtClean="0"/>
              <a:t>‹nº›</a:t>
            </a:fld>
            <a:endParaRPr lang="pt-PT"/>
          </a:p>
        </p:txBody>
      </p:sp>
    </p:spTree>
    <p:extLst>
      <p:ext uri="{BB962C8B-B14F-4D97-AF65-F5344CB8AC3E}">
        <p14:creationId xmlns:p14="http://schemas.microsoft.com/office/powerpoint/2010/main" val="10941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5535B7-193C-464F-8ACF-F810304E4BB9}"/>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68F0BCCA-5A6F-4CA4-BA01-BFA62F06D0F4}"/>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188FA2A8-5760-447C-8735-329FACCE1481}"/>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71DDB32B-A5C6-48A3-91E9-89AAAC8921CD}"/>
              </a:ext>
            </a:extLst>
          </p:cNvPr>
          <p:cNvSpPr>
            <a:spLocks noGrp="1"/>
          </p:cNvSpPr>
          <p:nvPr>
            <p:ph type="dt" sz="half" idx="10"/>
          </p:nvPr>
        </p:nvSpPr>
        <p:spPr/>
        <p:txBody>
          <a:bodyPr/>
          <a:lstStyle/>
          <a:p>
            <a:fld id="{85BF45F6-00D7-455E-91ED-0E00D8D3E83A}" type="datetimeFigureOut">
              <a:rPr lang="pt-PT" smtClean="0"/>
              <a:t>16/06/2020</a:t>
            </a:fld>
            <a:endParaRPr lang="pt-PT"/>
          </a:p>
        </p:txBody>
      </p:sp>
      <p:sp>
        <p:nvSpPr>
          <p:cNvPr id="6" name="Marcador de Posição do Rodapé 5">
            <a:extLst>
              <a:ext uri="{FF2B5EF4-FFF2-40B4-BE49-F238E27FC236}">
                <a16:creationId xmlns:a16="http://schemas.microsoft.com/office/drawing/2014/main" id="{96C1C0B5-96A9-46B5-81F1-A68D7A8F5FA3}"/>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3127638C-717C-4EAD-B0AF-A010DB525017}"/>
              </a:ext>
            </a:extLst>
          </p:cNvPr>
          <p:cNvSpPr>
            <a:spLocks noGrp="1"/>
          </p:cNvSpPr>
          <p:nvPr>
            <p:ph type="sldNum" sz="quarter" idx="12"/>
          </p:nvPr>
        </p:nvSpPr>
        <p:spPr/>
        <p:txBody>
          <a:bodyPr/>
          <a:lstStyle/>
          <a:p>
            <a:fld id="{D937056F-0796-447D-8849-8C43D21167EA}" type="slidenum">
              <a:rPr lang="pt-PT" smtClean="0"/>
              <a:t>‹nº›</a:t>
            </a:fld>
            <a:endParaRPr lang="pt-PT"/>
          </a:p>
        </p:txBody>
      </p:sp>
    </p:spTree>
    <p:extLst>
      <p:ext uri="{BB962C8B-B14F-4D97-AF65-F5344CB8AC3E}">
        <p14:creationId xmlns:p14="http://schemas.microsoft.com/office/powerpoint/2010/main" val="314036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AEDF11-1FBD-4676-9CDF-30D48286B06F}"/>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CBB35BFB-9D57-4CC5-AA52-508B702DDE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D87A9B30-678B-4C5E-9311-62277C470DC6}"/>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A7B1FAB1-3925-479D-B883-79E62A3739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01E1A6FE-9613-4527-BEF8-245A6E0580CA}"/>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E8EAE4C6-57D2-498E-A2CF-E2671FBF73EA}"/>
              </a:ext>
            </a:extLst>
          </p:cNvPr>
          <p:cNvSpPr>
            <a:spLocks noGrp="1"/>
          </p:cNvSpPr>
          <p:nvPr>
            <p:ph type="dt" sz="half" idx="10"/>
          </p:nvPr>
        </p:nvSpPr>
        <p:spPr/>
        <p:txBody>
          <a:bodyPr/>
          <a:lstStyle/>
          <a:p>
            <a:fld id="{85BF45F6-00D7-455E-91ED-0E00D8D3E83A}" type="datetimeFigureOut">
              <a:rPr lang="pt-PT" smtClean="0"/>
              <a:t>16/06/2020</a:t>
            </a:fld>
            <a:endParaRPr lang="pt-PT"/>
          </a:p>
        </p:txBody>
      </p:sp>
      <p:sp>
        <p:nvSpPr>
          <p:cNvPr id="8" name="Marcador de Posição do Rodapé 7">
            <a:extLst>
              <a:ext uri="{FF2B5EF4-FFF2-40B4-BE49-F238E27FC236}">
                <a16:creationId xmlns:a16="http://schemas.microsoft.com/office/drawing/2014/main" id="{ADC8C680-8760-4659-9BF6-BE6E29E03191}"/>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6CF3DEE4-E6B9-4F8C-89A4-1486C63D3AC3}"/>
              </a:ext>
            </a:extLst>
          </p:cNvPr>
          <p:cNvSpPr>
            <a:spLocks noGrp="1"/>
          </p:cNvSpPr>
          <p:nvPr>
            <p:ph type="sldNum" sz="quarter" idx="12"/>
          </p:nvPr>
        </p:nvSpPr>
        <p:spPr/>
        <p:txBody>
          <a:bodyPr/>
          <a:lstStyle/>
          <a:p>
            <a:fld id="{D937056F-0796-447D-8849-8C43D21167EA}" type="slidenum">
              <a:rPr lang="pt-PT" smtClean="0"/>
              <a:t>‹nº›</a:t>
            </a:fld>
            <a:endParaRPr lang="pt-PT"/>
          </a:p>
        </p:txBody>
      </p:sp>
    </p:spTree>
    <p:extLst>
      <p:ext uri="{BB962C8B-B14F-4D97-AF65-F5344CB8AC3E}">
        <p14:creationId xmlns:p14="http://schemas.microsoft.com/office/powerpoint/2010/main" val="1315401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434C6F-D9B8-422F-8EF2-B88BCC032B98}"/>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84E97B70-1726-4748-A900-0F4F3DB7C40E}"/>
              </a:ext>
            </a:extLst>
          </p:cNvPr>
          <p:cNvSpPr>
            <a:spLocks noGrp="1"/>
          </p:cNvSpPr>
          <p:nvPr>
            <p:ph type="dt" sz="half" idx="10"/>
          </p:nvPr>
        </p:nvSpPr>
        <p:spPr/>
        <p:txBody>
          <a:bodyPr/>
          <a:lstStyle/>
          <a:p>
            <a:fld id="{85BF45F6-00D7-455E-91ED-0E00D8D3E83A}" type="datetimeFigureOut">
              <a:rPr lang="pt-PT" smtClean="0"/>
              <a:t>16/06/2020</a:t>
            </a:fld>
            <a:endParaRPr lang="pt-PT"/>
          </a:p>
        </p:txBody>
      </p:sp>
      <p:sp>
        <p:nvSpPr>
          <p:cNvPr id="4" name="Marcador de Posição do Rodapé 3">
            <a:extLst>
              <a:ext uri="{FF2B5EF4-FFF2-40B4-BE49-F238E27FC236}">
                <a16:creationId xmlns:a16="http://schemas.microsoft.com/office/drawing/2014/main" id="{F1B51830-9D43-4AA6-80FD-DB8373D05B35}"/>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3FB9BE6A-3D77-4D11-A166-EB59714A1797}"/>
              </a:ext>
            </a:extLst>
          </p:cNvPr>
          <p:cNvSpPr>
            <a:spLocks noGrp="1"/>
          </p:cNvSpPr>
          <p:nvPr>
            <p:ph type="sldNum" sz="quarter" idx="12"/>
          </p:nvPr>
        </p:nvSpPr>
        <p:spPr/>
        <p:txBody>
          <a:bodyPr/>
          <a:lstStyle/>
          <a:p>
            <a:fld id="{D937056F-0796-447D-8849-8C43D21167EA}" type="slidenum">
              <a:rPr lang="pt-PT" smtClean="0"/>
              <a:t>‹nº›</a:t>
            </a:fld>
            <a:endParaRPr lang="pt-PT"/>
          </a:p>
        </p:txBody>
      </p:sp>
    </p:spTree>
    <p:extLst>
      <p:ext uri="{BB962C8B-B14F-4D97-AF65-F5344CB8AC3E}">
        <p14:creationId xmlns:p14="http://schemas.microsoft.com/office/powerpoint/2010/main" val="353273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4E25FFD3-0A7D-4372-A206-BD32A5322050}"/>
              </a:ext>
            </a:extLst>
          </p:cNvPr>
          <p:cNvSpPr>
            <a:spLocks noGrp="1"/>
          </p:cNvSpPr>
          <p:nvPr>
            <p:ph type="dt" sz="half" idx="10"/>
          </p:nvPr>
        </p:nvSpPr>
        <p:spPr/>
        <p:txBody>
          <a:bodyPr/>
          <a:lstStyle/>
          <a:p>
            <a:fld id="{85BF45F6-00D7-455E-91ED-0E00D8D3E83A}" type="datetimeFigureOut">
              <a:rPr lang="pt-PT" smtClean="0"/>
              <a:t>16/06/2020</a:t>
            </a:fld>
            <a:endParaRPr lang="pt-PT"/>
          </a:p>
        </p:txBody>
      </p:sp>
      <p:sp>
        <p:nvSpPr>
          <p:cNvPr id="3" name="Marcador de Posição do Rodapé 2">
            <a:extLst>
              <a:ext uri="{FF2B5EF4-FFF2-40B4-BE49-F238E27FC236}">
                <a16:creationId xmlns:a16="http://schemas.microsoft.com/office/drawing/2014/main" id="{383D56CF-0ED8-4D72-B0BE-7E17D1386088}"/>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50D3AA84-66DF-457E-86AA-933EF417E38B}"/>
              </a:ext>
            </a:extLst>
          </p:cNvPr>
          <p:cNvSpPr>
            <a:spLocks noGrp="1"/>
          </p:cNvSpPr>
          <p:nvPr>
            <p:ph type="sldNum" sz="quarter" idx="12"/>
          </p:nvPr>
        </p:nvSpPr>
        <p:spPr/>
        <p:txBody>
          <a:bodyPr/>
          <a:lstStyle/>
          <a:p>
            <a:fld id="{D937056F-0796-447D-8849-8C43D21167EA}" type="slidenum">
              <a:rPr lang="pt-PT" smtClean="0"/>
              <a:t>‹nº›</a:t>
            </a:fld>
            <a:endParaRPr lang="pt-PT"/>
          </a:p>
        </p:txBody>
      </p:sp>
    </p:spTree>
    <p:extLst>
      <p:ext uri="{BB962C8B-B14F-4D97-AF65-F5344CB8AC3E}">
        <p14:creationId xmlns:p14="http://schemas.microsoft.com/office/powerpoint/2010/main" val="107267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86C4D5-DFFD-435B-B118-AF12C107D21E}"/>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96D8EF07-71EA-4FCA-9846-E22574916E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A324966E-D68E-4709-A6C4-0334F08B7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28ABD8CD-3932-490E-879A-2E76181E173D}"/>
              </a:ext>
            </a:extLst>
          </p:cNvPr>
          <p:cNvSpPr>
            <a:spLocks noGrp="1"/>
          </p:cNvSpPr>
          <p:nvPr>
            <p:ph type="dt" sz="half" idx="10"/>
          </p:nvPr>
        </p:nvSpPr>
        <p:spPr/>
        <p:txBody>
          <a:bodyPr/>
          <a:lstStyle/>
          <a:p>
            <a:fld id="{85BF45F6-00D7-455E-91ED-0E00D8D3E83A}" type="datetimeFigureOut">
              <a:rPr lang="pt-PT" smtClean="0"/>
              <a:t>16/06/2020</a:t>
            </a:fld>
            <a:endParaRPr lang="pt-PT"/>
          </a:p>
        </p:txBody>
      </p:sp>
      <p:sp>
        <p:nvSpPr>
          <p:cNvPr id="6" name="Marcador de Posição do Rodapé 5">
            <a:extLst>
              <a:ext uri="{FF2B5EF4-FFF2-40B4-BE49-F238E27FC236}">
                <a16:creationId xmlns:a16="http://schemas.microsoft.com/office/drawing/2014/main" id="{E39288F5-E2F6-4D61-AA6C-36D1EC030AD9}"/>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E0409FC3-E215-4A96-84A0-001F3CEC141F}"/>
              </a:ext>
            </a:extLst>
          </p:cNvPr>
          <p:cNvSpPr>
            <a:spLocks noGrp="1"/>
          </p:cNvSpPr>
          <p:nvPr>
            <p:ph type="sldNum" sz="quarter" idx="12"/>
          </p:nvPr>
        </p:nvSpPr>
        <p:spPr/>
        <p:txBody>
          <a:bodyPr/>
          <a:lstStyle/>
          <a:p>
            <a:fld id="{D937056F-0796-447D-8849-8C43D21167EA}" type="slidenum">
              <a:rPr lang="pt-PT" smtClean="0"/>
              <a:t>‹nº›</a:t>
            </a:fld>
            <a:endParaRPr lang="pt-PT"/>
          </a:p>
        </p:txBody>
      </p:sp>
    </p:spTree>
    <p:extLst>
      <p:ext uri="{BB962C8B-B14F-4D97-AF65-F5344CB8AC3E}">
        <p14:creationId xmlns:p14="http://schemas.microsoft.com/office/powerpoint/2010/main" val="360258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EFCA8-543A-49F6-A250-10DAC0741C9C}"/>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5C48C34A-9456-4B68-8127-7C03EF9355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02CD9EBC-D6A8-4FD4-9FD4-3B6A0F37D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CF142C3F-8C0E-453D-B179-4638C07E955E}"/>
              </a:ext>
            </a:extLst>
          </p:cNvPr>
          <p:cNvSpPr>
            <a:spLocks noGrp="1"/>
          </p:cNvSpPr>
          <p:nvPr>
            <p:ph type="dt" sz="half" idx="10"/>
          </p:nvPr>
        </p:nvSpPr>
        <p:spPr/>
        <p:txBody>
          <a:bodyPr/>
          <a:lstStyle/>
          <a:p>
            <a:fld id="{85BF45F6-00D7-455E-91ED-0E00D8D3E83A}" type="datetimeFigureOut">
              <a:rPr lang="pt-PT" smtClean="0"/>
              <a:t>16/06/2020</a:t>
            </a:fld>
            <a:endParaRPr lang="pt-PT"/>
          </a:p>
        </p:txBody>
      </p:sp>
      <p:sp>
        <p:nvSpPr>
          <p:cNvPr id="6" name="Marcador de Posição do Rodapé 5">
            <a:extLst>
              <a:ext uri="{FF2B5EF4-FFF2-40B4-BE49-F238E27FC236}">
                <a16:creationId xmlns:a16="http://schemas.microsoft.com/office/drawing/2014/main" id="{24A6530D-C023-412B-BD7B-EBC6BC3D9F0D}"/>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27B57BA9-ACA5-4720-9D6F-71FD905100DA}"/>
              </a:ext>
            </a:extLst>
          </p:cNvPr>
          <p:cNvSpPr>
            <a:spLocks noGrp="1"/>
          </p:cNvSpPr>
          <p:nvPr>
            <p:ph type="sldNum" sz="quarter" idx="12"/>
          </p:nvPr>
        </p:nvSpPr>
        <p:spPr/>
        <p:txBody>
          <a:bodyPr/>
          <a:lstStyle/>
          <a:p>
            <a:fld id="{D937056F-0796-447D-8849-8C43D21167EA}" type="slidenum">
              <a:rPr lang="pt-PT" smtClean="0"/>
              <a:t>‹nº›</a:t>
            </a:fld>
            <a:endParaRPr lang="pt-PT"/>
          </a:p>
        </p:txBody>
      </p:sp>
    </p:spTree>
    <p:extLst>
      <p:ext uri="{BB962C8B-B14F-4D97-AF65-F5344CB8AC3E}">
        <p14:creationId xmlns:p14="http://schemas.microsoft.com/office/powerpoint/2010/main" val="161607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7DFC6E24-5BE2-4273-AD3E-5206CF6F41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E98183EB-351C-4D58-87E2-DA14D33517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8F2CC120-A030-44E9-A69B-FCE1F60E3E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F45F6-00D7-455E-91ED-0E00D8D3E83A}" type="datetimeFigureOut">
              <a:rPr lang="pt-PT" smtClean="0"/>
              <a:t>16/06/2020</a:t>
            </a:fld>
            <a:endParaRPr lang="pt-PT"/>
          </a:p>
        </p:txBody>
      </p:sp>
      <p:sp>
        <p:nvSpPr>
          <p:cNvPr id="5" name="Marcador de Posição do Rodapé 4">
            <a:extLst>
              <a:ext uri="{FF2B5EF4-FFF2-40B4-BE49-F238E27FC236}">
                <a16:creationId xmlns:a16="http://schemas.microsoft.com/office/drawing/2014/main" id="{DD826A6D-B4C4-4175-A91B-1DE4071C12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0D3D866F-E0B0-4BE6-9B0C-7F1015D026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7056F-0796-447D-8849-8C43D21167EA}" type="slidenum">
              <a:rPr lang="pt-PT" smtClean="0"/>
              <a:t>‹nº›</a:t>
            </a:fld>
            <a:endParaRPr lang="pt-PT"/>
          </a:p>
        </p:txBody>
      </p:sp>
    </p:spTree>
    <p:extLst>
      <p:ext uri="{BB962C8B-B14F-4D97-AF65-F5344CB8AC3E}">
        <p14:creationId xmlns:p14="http://schemas.microsoft.com/office/powerpoint/2010/main" val="151969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hyperlink" Target="https://youtu.be/p7GvN_LKaMU" TargetMode="External"/><Relationship Id="rId2" Type="http://schemas.openxmlformats.org/officeDocument/2006/relationships/hyperlink" Target="https://youtu.be/bqwVSGFtjSE" TargetMode="External"/><Relationship Id="rId1" Type="http://schemas.openxmlformats.org/officeDocument/2006/relationships/slideLayout" Target="../slideLayouts/slideLayout2.xml"/><Relationship Id="rId5" Type="http://schemas.openxmlformats.org/officeDocument/2006/relationships/hyperlink" Target="https://youtu.be/Jg6G_TQAGl8" TargetMode="External"/><Relationship Id="rId4" Type="http://schemas.openxmlformats.org/officeDocument/2006/relationships/hyperlink" Target="https://youtu.be/qRXKE-Lgo8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openxmlformats.org/officeDocument/2006/relationships/hyperlink" Target="http://guia.melhoresdestinos.com.br/museu-frida-kahlo-197-5427-l.html" TargetMode="External"/><Relationship Id="rId3" Type="http://schemas.openxmlformats.org/officeDocument/2006/relationships/hyperlink" Target="http://guia.melhoresdestinos.com.br/palacio-nacional-197-5451-l.html" TargetMode="External"/><Relationship Id="rId7" Type="http://schemas.openxmlformats.org/officeDocument/2006/relationships/hyperlink" Target="http://guia.melhoresdestinos.com.br/museu-do-templo-mayor-197-5457-l.html" TargetMode="External"/><Relationship Id="rId2" Type="http://schemas.openxmlformats.org/officeDocument/2006/relationships/hyperlink" Target="http://guia.melhoresdestinos.com.br/plaza-de-la-constitucion-zocalo-197-5461-l.html" TargetMode="External"/><Relationship Id="rId1" Type="http://schemas.openxmlformats.org/officeDocument/2006/relationships/slideLayout" Target="../slideLayouts/slideLayout2.xml"/><Relationship Id="rId6" Type="http://schemas.openxmlformats.org/officeDocument/2006/relationships/hyperlink" Target="http://guia.melhoresdestinos.com.br/piramides-de-teotihuacan-197-5458-l.html" TargetMode="External"/><Relationship Id="rId11" Type="http://schemas.openxmlformats.org/officeDocument/2006/relationships/hyperlink" Target="http://guia.melhoresdestinos.com.br/xochimilco-197-5460-l.html" TargetMode="External"/><Relationship Id="rId5" Type="http://schemas.openxmlformats.org/officeDocument/2006/relationships/hyperlink" Target="http://guia.melhoresdestinos.com.br/museu-nacional-de-antropologia-197-5405-l.html" TargetMode="External"/><Relationship Id="rId10" Type="http://schemas.openxmlformats.org/officeDocument/2006/relationships/hyperlink" Target="http://guia.melhoresdestinos.com.br/castillo-de-chapultepec-museu-nacional-de-historia-197-5411-l.html" TargetMode="External"/><Relationship Id="rId4" Type="http://schemas.openxmlformats.org/officeDocument/2006/relationships/hyperlink" Target="http://guia.melhoresdestinos.com.br/catedral-metropolitana-de-la-asuncion-de-maria-197-5412-l.html" TargetMode="External"/><Relationship Id="rId9" Type="http://schemas.openxmlformats.org/officeDocument/2006/relationships/hyperlink" Target="http://guia.melhoresdestinos.com.br/museu-do-palacio-de-bellas-artes-197-5406-l.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12191999" cy="280335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3563" r="8214" b="45501"/>
          <a:stretch/>
        </p:blipFill>
        <p:spPr>
          <a:xfrm flipV="1">
            <a:off x="1" y="2404067"/>
            <a:ext cx="12191999"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ítulo 1">
            <a:extLst>
              <a:ext uri="{FF2B5EF4-FFF2-40B4-BE49-F238E27FC236}">
                <a16:creationId xmlns:a16="http://schemas.microsoft.com/office/drawing/2014/main" id="{FBD106D2-3953-409F-AC15-F6975FFB4EE7}"/>
              </a:ext>
            </a:extLst>
          </p:cNvPr>
          <p:cNvSpPr>
            <a:spLocks noGrp="1"/>
          </p:cNvSpPr>
          <p:nvPr>
            <p:ph type="ctrTitle"/>
          </p:nvPr>
        </p:nvSpPr>
        <p:spPr>
          <a:xfrm>
            <a:off x="755904" y="3945099"/>
            <a:ext cx="10640754" cy="817852"/>
          </a:xfrm>
        </p:spPr>
        <p:txBody>
          <a:bodyPr anchor="b">
            <a:normAutofit/>
          </a:bodyPr>
          <a:lstStyle/>
          <a:p>
            <a:r>
              <a:rPr lang="pt-PT" sz="4400" dirty="0">
                <a:solidFill>
                  <a:srgbClr val="FFFFFF"/>
                </a:solidFill>
              </a:rPr>
              <a:t>MÉXICO </a:t>
            </a:r>
          </a:p>
        </p:txBody>
      </p:sp>
      <p:pic>
        <p:nvPicPr>
          <p:cNvPr id="16" name="Picture 15">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6237"/>
          <a:stretch/>
        </p:blipFill>
        <p:spPr>
          <a:xfrm flipV="1">
            <a:off x="0" y="5616534"/>
            <a:ext cx="12191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3" name="Subtítulo 2">
            <a:extLst>
              <a:ext uri="{FF2B5EF4-FFF2-40B4-BE49-F238E27FC236}">
                <a16:creationId xmlns:a16="http://schemas.microsoft.com/office/drawing/2014/main" id="{0468EE06-3810-4910-B3FE-6C985A0E2238}"/>
              </a:ext>
            </a:extLst>
          </p:cNvPr>
          <p:cNvSpPr>
            <a:spLocks noGrp="1"/>
          </p:cNvSpPr>
          <p:nvPr>
            <p:ph type="subTitle" idx="1"/>
          </p:nvPr>
        </p:nvSpPr>
        <p:spPr>
          <a:xfrm>
            <a:off x="1514122" y="4943395"/>
            <a:ext cx="9163757" cy="772942"/>
          </a:xfrm>
        </p:spPr>
        <p:txBody>
          <a:bodyPr anchor="ctr">
            <a:noAutofit/>
          </a:bodyPr>
          <a:lstStyle/>
          <a:p>
            <a:r>
              <a:rPr lang="pt-PT" sz="2000" dirty="0">
                <a:solidFill>
                  <a:srgbClr val="FFFFFF"/>
                </a:solidFill>
              </a:rPr>
              <a:t>TRABAJO REALIZADO POR: Mariana Cardoso , 9oc ,no9
</a:t>
            </a:r>
          </a:p>
        </p:txBody>
      </p:sp>
      <p:pic>
        <p:nvPicPr>
          <p:cNvPr id="5" name="Gráfico 4">
            <a:extLst>
              <a:ext uri="{FF2B5EF4-FFF2-40B4-BE49-F238E27FC236}">
                <a16:creationId xmlns:a16="http://schemas.microsoft.com/office/drawing/2014/main" id="{6F921734-2FD9-46E5-80F7-1D4496AA61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94551" y="371721"/>
            <a:ext cx="5602899" cy="3201657"/>
          </a:xfrm>
          <a:prstGeom prst="rect">
            <a:avLst/>
          </a:prstGeom>
        </p:spPr>
      </p:pic>
    </p:spTree>
    <p:extLst>
      <p:ext uri="{BB962C8B-B14F-4D97-AF65-F5344CB8AC3E}">
        <p14:creationId xmlns:p14="http://schemas.microsoft.com/office/powerpoint/2010/main" val="1594022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ção de Conteúdo 4">
            <a:extLst>
              <a:ext uri="{FF2B5EF4-FFF2-40B4-BE49-F238E27FC236}">
                <a16:creationId xmlns:a16="http://schemas.microsoft.com/office/drawing/2014/main" id="{A62F4F9F-A53E-4102-B70F-6BE28E075C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8233" y="1395984"/>
            <a:ext cx="3048000" cy="2033016"/>
          </a:xfrm>
        </p:spPr>
      </p:pic>
      <p:pic>
        <p:nvPicPr>
          <p:cNvPr id="7" name="Imagem 6">
            <a:extLst>
              <a:ext uri="{FF2B5EF4-FFF2-40B4-BE49-F238E27FC236}">
                <a16:creationId xmlns:a16="http://schemas.microsoft.com/office/drawing/2014/main" id="{5F60A389-49F8-4B03-9B07-5CA9BEE0D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530896"/>
            <a:ext cx="3048000" cy="2033016"/>
          </a:xfrm>
          <a:prstGeom prst="rect">
            <a:avLst/>
          </a:prstGeom>
        </p:spPr>
      </p:pic>
      <p:pic>
        <p:nvPicPr>
          <p:cNvPr id="9" name="Imagem 8">
            <a:extLst>
              <a:ext uri="{FF2B5EF4-FFF2-40B4-BE49-F238E27FC236}">
                <a16:creationId xmlns:a16="http://schemas.microsoft.com/office/drawing/2014/main" id="{3DDEDAC0-085B-4102-A3D0-ABC49F5F33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5767" y="1530896"/>
            <a:ext cx="3048000" cy="2033016"/>
          </a:xfrm>
          <a:prstGeom prst="rect">
            <a:avLst/>
          </a:prstGeom>
        </p:spPr>
      </p:pic>
      <p:pic>
        <p:nvPicPr>
          <p:cNvPr id="11" name="Imagem 10">
            <a:extLst>
              <a:ext uri="{FF2B5EF4-FFF2-40B4-BE49-F238E27FC236}">
                <a16:creationId xmlns:a16="http://schemas.microsoft.com/office/drawing/2014/main" id="{46C42041-80F7-4AFD-BDCE-5AAA76E8FF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4046420"/>
            <a:ext cx="3048000" cy="2033016"/>
          </a:xfrm>
          <a:prstGeom prst="rect">
            <a:avLst/>
          </a:prstGeom>
        </p:spPr>
      </p:pic>
      <p:pic>
        <p:nvPicPr>
          <p:cNvPr id="13" name="Imagem 12">
            <a:extLst>
              <a:ext uri="{FF2B5EF4-FFF2-40B4-BE49-F238E27FC236}">
                <a16:creationId xmlns:a16="http://schemas.microsoft.com/office/drawing/2014/main" id="{1E871A22-2C87-4EF2-B352-31C7DE517D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4046420"/>
            <a:ext cx="3048000" cy="2033016"/>
          </a:xfrm>
          <a:prstGeom prst="rect">
            <a:avLst/>
          </a:prstGeom>
        </p:spPr>
      </p:pic>
      <p:pic>
        <p:nvPicPr>
          <p:cNvPr id="17" name="Imagem 16">
            <a:extLst>
              <a:ext uri="{FF2B5EF4-FFF2-40B4-BE49-F238E27FC236}">
                <a16:creationId xmlns:a16="http://schemas.microsoft.com/office/drawing/2014/main" id="{B2BA5491-2309-44DF-9809-2DF4FE0740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4354" y="4046420"/>
            <a:ext cx="3048000" cy="2033016"/>
          </a:xfrm>
          <a:prstGeom prst="rect">
            <a:avLst/>
          </a:prstGeom>
        </p:spPr>
      </p:pic>
      <p:sp>
        <p:nvSpPr>
          <p:cNvPr id="19" name="Título 18">
            <a:extLst>
              <a:ext uri="{FF2B5EF4-FFF2-40B4-BE49-F238E27FC236}">
                <a16:creationId xmlns:a16="http://schemas.microsoft.com/office/drawing/2014/main" id="{53618256-C530-4206-B5FE-C80EC5AC4E45}"/>
              </a:ext>
            </a:extLst>
          </p:cNvPr>
          <p:cNvSpPr>
            <a:spLocks noGrp="1"/>
          </p:cNvSpPr>
          <p:nvPr>
            <p:ph type="title"/>
          </p:nvPr>
        </p:nvSpPr>
        <p:spPr>
          <a:xfrm>
            <a:off x="838200" y="365125"/>
            <a:ext cx="10515600" cy="894049"/>
          </a:xfrm>
        </p:spPr>
        <p:txBody>
          <a:bodyPr>
            <a:normAutofit fontScale="90000"/>
          </a:bodyPr>
          <a:lstStyle/>
          <a:p>
            <a:r>
              <a:rPr lang="es-ES" dirty="0"/>
              <a:t>Algunas imágenes de lugares de interés 
</a:t>
            </a:r>
            <a:endParaRPr lang="pt-PT" dirty="0"/>
          </a:p>
        </p:txBody>
      </p:sp>
    </p:spTree>
    <p:extLst>
      <p:ext uri="{BB962C8B-B14F-4D97-AF65-F5344CB8AC3E}">
        <p14:creationId xmlns:p14="http://schemas.microsoft.com/office/powerpoint/2010/main" val="152013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C49A5F-9EC7-40B5-B125-79705FC59116}"/>
              </a:ext>
            </a:extLst>
          </p:cNvPr>
          <p:cNvSpPr>
            <a:spLocks noGrp="1"/>
          </p:cNvSpPr>
          <p:nvPr>
            <p:ph type="title"/>
          </p:nvPr>
        </p:nvSpPr>
        <p:spPr/>
        <p:txBody>
          <a:bodyPr/>
          <a:lstStyle/>
          <a:p>
            <a:r>
              <a:rPr lang="pt-PT" b="1" dirty="0" err="1">
                <a:solidFill>
                  <a:srgbClr val="FF0000"/>
                </a:solidFill>
              </a:rPr>
              <a:t>Videos</a:t>
            </a:r>
            <a:r>
              <a:rPr lang="pt-PT" dirty="0"/>
              <a:t> 
</a:t>
            </a:r>
          </a:p>
        </p:txBody>
      </p:sp>
      <p:sp>
        <p:nvSpPr>
          <p:cNvPr id="3" name="Marcador de Posição de Conteúdo 2">
            <a:extLst>
              <a:ext uri="{FF2B5EF4-FFF2-40B4-BE49-F238E27FC236}">
                <a16:creationId xmlns:a16="http://schemas.microsoft.com/office/drawing/2014/main" id="{857F1CC9-D266-464D-BD91-39154C36CB66}"/>
              </a:ext>
            </a:extLst>
          </p:cNvPr>
          <p:cNvSpPr>
            <a:spLocks noGrp="1"/>
          </p:cNvSpPr>
          <p:nvPr>
            <p:ph idx="1"/>
          </p:nvPr>
        </p:nvSpPr>
        <p:spPr/>
        <p:txBody>
          <a:bodyPr/>
          <a:lstStyle/>
          <a:p>
            <a:r>
              <a:rPr lang="pt-PT" dirty="0">
                <a:hlinkClick r:id="rId2"/>
              </a:rPr>
              <a:t>https://youtu.be/bqwVSGFtjSE</a:t>
            </a:r>
            <a:endParaRPr lang="pt-PT" dirty="0"/>
          </a:p>
          <a:p>
            <a:r>
              <a:rPr lang="pt-PT" dirty="0">
                <a:hlinkClick r:id="rId3"/>
              </a:rPr>
              <a:t>https://youtu.be/p7GvN_LKaMU</a:t>
            </a:r>
            <a:endParaRPr lang="pt-PT" dirty="0"/>
          </a:p>
          <a:p>
            <a:r>
              <a:rPr lang="pt-PT" dirty="0">
                <a:hlinkClick r:id="rId4"/>
              </a:rPr>
              <a:t>https://youtu.be/qRXKE-Lgo8g</a:t>
            </a:r>
            <a:endParaRPr lang="pt-PT" dirty="0"/>
          </a:p>
          <a:p>
            <a:r>
              <a:rPr lang="pt-PT" dirty="0">
                <a:hlinkClick r:id="rId5"/>
              </a:rPr>
              <a:t>https://youtu.be/Jg6G_TQAGl8</a:t>
            </a:r>
            <a:endParaRPr lang="pt-PT" dirty="0"/>
          </a:p>
          <a:p>
            <a:endParaRPr lang="pt-PT" dirty="0"/>
          </a:p>
          <a:p>
            <a:endParaRPr lang="pt-PT" dirty="0"/>
          </a:p>
        </p:txBody>
      </p:sp>
    </p:spTree>
    <p:extLst>
      <p:ext uri="{BB962C8B-B14F-4D97-AF65-F5344CB8AC3E}">
        <p14:creationId xmlns:p14="http://schemas.microsoft.com/office/powerpoint/2010/main" val="1390080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506E75-FF3F-44FA-B32B-95381402F493}"/>
              </a:ext>
            </a:extLst>
          </p:cNvPr>
          <p:cNvSpPr>
            <a:spLocks noGrp="1"/>
          </p:cNvSpPr>
          <p:nvPr>
            <p:ph type="title"/>
          </p:nvPr>
        </p:nvSpPr>
        <p:spPr>
          <a:xfrm>
            <a:off x="838200" y="365125"/>
            <a:ext cx="10515600" cy="840823"/>
          </a:xfrm>
        </p:spPr>
        <p:txBody>
          <a:bodyPr>
            <a:normAutofit/>
          </a:bodyPr>
          <a:lstStyle/>
          <a:p>
            <a:r>
              <a:rPr lang="pt-PT" sz="4000" b="1" dirty="0" err="1">
                <a:solidFill>
                  <a:srgbClr val="FF0000"/>
                </a:solidFill>
              </a:rPr>
              <a:t>Ubicación</a:t>
            </a:r>
            <a:endParaRPr lang="pt-PT" sz="4000" b="1" dirty="0">
              <a:solidFill>
                <a:srgbClr val="FF0000"/>
              </a:solidFill>
            </a:endParaRPr>
          </a:p>
        </p:txBody>
      </p:sp>
      <p:sp>
        <p:nvSpPr>
          <p:cNvPr id="3" name="Marcador de Posição de Conteúdo 2">
            <a:extLst>
              <a:ext uri="{FF2B5EF4-FFF2-40B4-BE49-F238E27FC236}">
                <a16:creationId xmlns:a16="http://schemas.microsoft.com/office/drawing/2014/main" id="{9DB8659C-421F-45BA-BFBE-B21EBF84C368}"/>
              </a:ext>
            </a:extLst>
          </p:cNvPr>
          <p:cNvSpPr>
            <a:spLocks noGrp="1"/>
          </p:cNvSpPr>
          <p:nvPr>
            <p:ph idx="1"/>
          </p:nvPr>
        </p:nvSpPr>
        <p:spPr>
          <a:xfrm>
            <a:off x="838200" y="1205948"/>
            <a:ext cx="10515600" cy="4971015"/>
          </a:xfrm>
        </p:spPr>
        <p:txBody>
          <a:bodyPr>
            <a:normAutofit/>
          </a:bodyPr>
          <a:lstStyle/>
          <a:p>
            <a:r>
              <a:rPr lang="es-ES" sz="1800" dirty="0"/>
              <a:t>México es un país situado entre Estados Unidos y Centroamérica, conocido por sus playas en el Pacífico y el golfo de México y el diverso paisaje que incluye montañas, desiertos y selvas. Antiguas ruinas, como Teotihuacán y la ciudad maya de Chichén Itzá, están dispersas por todo el país, al igual que las ciudades de la época colonial española. En la capital, ciudad de México, elegantes tiendas, museos de renombre y restaurantes gourmet satisfacen las necesidades de la vida moderna.</a:t>
            </a:r>
            <a:endParaRPr lang="pt-PT" sz="1800" dirty="0"/>
          </a:p>
        </p:txBody>
      </p:sp>
      <p:pic>
        <p:nvPicPr>
          <p:cNvPr id="5" name="Imagem 4">
            <a:extLst>
              <a:ext uri="{FF2B5EF4-FFF2-40B4-BE49-F238E27FC236}">
                <a16:creationId xmlns:a16="http://schemas.microsoft.com/office/drawing/2014/main" id="{3921137F-B343-4076-AB44-13594EE5F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1794" y="3081963"/>
            <a:ext cx="5046466" cy="3095000"/>
          </a:xfrm>
          <a:prstGeom prst="rect">
            <a:avLst/>
          </a:prstGeom>
        </p:spPr>
      </p:pic>
    </p:spTree>
    <p:extLst>
      <p:ext uri="{BB962C8B-B14F-4D97-AF65-F5344CB8AC3E}">
        <p14:creationId xmlns:p14="http://schemas.microsoft.com/office/powerpoint/2010/main" val="1334886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1239C7-323C-42C8-B1AB-D2826563907A}"/>
              </a:ext>
            </a:extLst>
          </p:cNvPr>
          <p:cNvSpPr>
            <a:spLocks noGrp="1"/>
          </p:cNvSpPr>
          <p:nvPr>
            <p:ph type="title"/>
          </p:nvPr>
        </p:nvSpPr>
        <p:spPr>
          <a:xfrm>
            <a:off x="940904" y="365125"/>
            <a:ext cx="10412896" cy="1313773"/>
          </a:xfrm>
        </p:spPr>
        <p:txBody>
          <a:bodyPr/>
          <a:lstStyle/>
          <a:p>
            <a:r>
              <a:rPr lang="pt-PT" sz="4000" b="1" dirty="0">
                <a:solidFill>
                  <a:srgbClr val="FF0000"/>
                </a:solidFill>
              </a:rPr>
              <a:t>Historia de México </a:t>
            </a:r>
            <a:r>
              <a:rPr lang="pt-PT" dirty="0"/>
              <a:t>
</a:t>
            </a:r>
          </a:p>
        </p:txBody>
      </p:sp>
      <p:sp>
        <p:nvSpPr>
          <p:cNvPr id="3" name="Marcador de Posição de Conteúdo 2">
            <a:extLst>
              <a:ext uri="{FF2B5EF4-FFF2-40B4-BE49-F238E27FC236}">
                <a16:creationId xmlns:a16="http://schemas.microsoft.com/office/drawing/2014/main" id="{25C0F86D-C723-4577-8231-16816AAF585C}"/>
              </a:ext>
            </a:extLst>
          </p:cNvPr>
          <p:cNvSpPr>
            <a:spLocks noGrp="1"/>
          </p:cNvSpPr>
          <p:nvPr>
            <p:ph idx="1"/>
          </p:nvPr>
        </p:nvSpPr>
        <p:spPr>
          <a:xfrm>
            <a:off x="838200" y="1825624"/>
            <a:ext cx="10515600" cy="4455905"/>
          </a:xfrm>
        </p:spPr>
        <p:txBody>
          <a:bodyPr>
            <a:noAutofit/>
          </a:bodyPr>
          <a:lstStyle/>
          <a:p>
            <a:r>
              <a:rPr lang="es-ES" sz="1800" dirty="0"/>
              <a:t>Mucho antes de la llegada de los españoles, los aztecas, toltecas y mayas ocuparon la región. El conquistador español Hernán Cortés arrasó la civilización azteca entre 1519 y 1521, en este momento México pasó a formar parte del reino virrey de la Nueva España. Su independencia se proclamó en 1810, ya en 1824 la república. En 1836 se produjo la independencia de la región del actual estado estadounidense de Texas, y su anexión por los Estados Unidos en 1845 resultó en la Guerra de México. Ya derrotado, México también perdió Nuevo México, Alta California, Utah, Arizona, Nevada y el oeste de </a:t>
            </a:r>
            <a:r>
              <a:rPr lang="es-ES" sz="1800" dirty="0" err="1"/>
              <a:t>Colorado.La</a:t>
            </a:r>
            <a:r>
              <a:rPr lang="es-ES" sz="1800" dirty="0"/>
              <a:t> Revolución Liberal tuvo lugar en 1857. Y el poder fue asumido por Benito Juárez, con una política progresista que no fue bien recibido por los conservadores. Condujo así la Guerra Civil a 1861, que fue ganada por los liberales. Después de la victoria Benito suspendió el pago de la deuda externa. En 1863, los franceses aprovecharon este pretexto para invadir México. Después de 4 años, la monarquía instalada por los franceses fue derrocada y el emperador disparó. En 1876, el general Porfirio Díaz estableció una dictadura y permaneció en el poder durante décadas. En las elecciones la victoria fue considerada fraudulenta, con esto los campesinos se rebelaron e iniciaron la revolución mexicana. La mayoría de las empresas estatales mexicanas fueron privatizadas en 1980. En 1993, México se unió al Nafta (Tratado de Libre Comercio de América del Norte). En 1994 México experimentó una crisis económica, que afectó a varios países. Tal crisis se hizo conocida en todo el mundo como el "efecto tequila". En 2000, las primeras elecciones presidenciales de México se celebraron sin fraude. Fue derrotado por el líder opositor Vicente Fox, quien puso fin al gobierno de 71 años del Partido Revolucionario Institucional (PRI).</a:t>
            </a:r>
            <a:endParaRPr lang="pt-PT" sz="1800" dirty="0"/>
          </a:p>
        </p:txBody>
      </p:sp>
    </p:spTree>
    <p:extLst>
      <p:ext uri="{BB962C8B-B14F-4D97-AF65-F5344CB8AC3E}">
        <p14:creationId xmlns:p14="http://schemas.microsoft.com/office/powerpoint/2010/main" val="3478008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3E06A-359D-480B-8CEA-74E22F8273BF}"/>
              </a:ext>
            </a:extLst>
          </p:cNvPr>
          <p:cNvSpPr>
            <a:spLocks noGrp="1"/>
          </p:cNvSpPr>
          <p:nvPr>
            <p:ph type="title"/>
          </p:nvPr>
        </p:nvSpPr>
        <p:spPr>
          <a:xfrm>
            <a:off x="838200" y="365125"/>
            <a:ext cx="10515600" cy="894049"/>
          </a:xfrm>
        </p:spPr>
        <p:txBody>
          <a:bodyPr>
            <a:normAutofit fontScale="90000"/>
          </a:bodyPr>
          <a:lstStyle/>
          <a:p>
            <a:r>
              <a:rPr lang="pt-PT" sz="4000" b="1" dirty="0" err="1">
                <a:solidFill>
                  <a:schemeClr val="accent6"/>
                </a:solidFill>
              </a:rPr>
              <a:t>Datos</a:t>
            </a:r>
            <a:r>
              <a:rPr lang="pt-PT" sz="4000" b="1" dirty="0">
                <a:solidFill>
                  <a:schemeClr val="accent6"/>
                </a:solidFill>
              </a:rPr>
              <a:t> </a:t>
            </a:r>
            <a:r>
              <a:rPr lang="pt-PT" sz="4000" b="1" dirty="0" err="1">
                <a:solidFill>
                  <a:schemeClr val="accent6"/>
                </a:solidFill>
              </a:rPr>
              <a:t>generales</a:t>
            </a:r>
            <a:r>
              <a:rPr lang="pt-PT" sz="4000" b="1" dirty="0">
                <a:solidFill>
                  <a:schemeClr val="accent6"/>
                </a:solidFill>
              </a:rPr>
              <a:t> de México </a:t>
            </a:r>
            <a:r>
              <a:rPr lang="pt-PT" dirty="0"/>
              <a:t>
</a:t>
            </a:r>
          </a:p>
        </p:txBody>
      </p:sp>
      <p:sp>
        <p:nvSpPr>
          <p:cNvPr id="3" name="Marcador de Posição de Conteúdo 2">
            <a:extLst>
              <a:ext uri="{FF2B5EF4-FFF2-40B4-BE49-F238E27FC236}">
                <a16:creationId xmlns:a16="http://schemas.microsoft.com/office/drawing/2014/main" id="{A2780D63-B2ED-493F-85F6-A2E2D4A946DD}"/>
              </a:ext>
            </a:extLst>
          </p:cNvPr>
          <p:cNvSpPr>
            <a:spLocks noGrp="1"/>
          </p:cNvSpPr>
          <p:nvPr>
            <p:ph idx="1"/>
          </p:nvPr>
        </p:nvSpPr>
        <p:spPr>
          <a:xfrm>
            <a:off x="838200" y="1573967"/>
            <a:ext cx="10515600" cy="4692937"/>
          </a:xfrm>
        </p:spPr>
        <p:txBody>
          <a:bodyPr>
            <a:normAutofit/>
          </a:bodyPr>
          <a:lstStyle/>
          <a:p>
            <a:r>
              <a:rPr lang="es-ES" sz="1800" dirty="0"/>
              <a:t>Capital: Ciudad de México
Extensión territorial: 1.964.380 km2
Población: 127.017.224 (datos de 2015)
Clima: Aunque es bastante variado, el clima es tropical en la mayor parte del país.
Idioma: Español
Religión: Más del 90% de la población es cristiana. Sin embargo, no hay ninguna religión oficial en el país.
Moneda: Peso mexicano
Sistema de Gobierno: República Federal Presidencial</a:t>
            </a:r>
            <a:endParaRPr lang="pt-PT" sz="1800" dirty="0"/>
          </a:p>
        </p:txBody>
      </p:sp>
    </p:spTree>
    <p:extLst>
      <p:ext uri="{BB962C8B-B14F-4D97-AF65-F5344CB8AC3E}">
        <p14:creationId xmlns:p14="http://schemas.microsoft.com/office/powerpoint/2010/main" val="1019386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506A56-E6E7-4674-B26B-B8E639BEDF01}"/>
              </a:ext>
            </a:extLst>
          </p:cNvPr>
          <p:cNvSpPr>
            <a:spLocks noGrp="1"/>
          </p:cNvSpPr>
          <p:nvPr>
            <p:ph type="title"/>
          </p:nvPr>
        </p:nvSpPr>
        <p:spPr>
          <a:xfrm>
            <a:off x="838200" y="365125"/>
            <a:ext cx="5802443" cy="1325563"/>
          </a:xfrm>
        </p:spPr>
        <p:txBody>
          <a:bodyPr>
            <a:normAutofit/>
          </a:bodyPr>
          <a:lstStyle/>
          <a:p>
            <a:r>
              <a:rPr lang="pt-PT" sz="4000" b="1" dirty="0">
                <a:solidFill>
                  <a:srgbClr val="92D050"/>
                </a:solidFill>
              </a:rPr>
              <a:t>Estados do México</a:t>
            </a:r>
          </a:p>
        </p:txBody>
      </p:sp>
      <p:pic>
        <p:nvPicPr>
          <p:cNvPr id="5" name="Marcador de Posição de Conteúdo 4">
            <a:extLst>
              <a:ext uri="{FF2B5EF4-FFF2-40B4-BE49-F238E27FC236}">
                <a16:creationId xmlns:a16="http://schemas.microsoft.com/office/drawing/2014/main" id="{7941893F-0986-4A75-B369-AEDF0180A9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4334" y="1923590"/>
            <a:ext cx="5486400" cy="3694176"/>
          </a:xfrm>
        </p:spPr>
      </p:pic>
      <p:sp>
        <p:nvSpPr>
          <p:cNvPr id="6" name="Retângulo 5">
            <a:extLst>
              <a:ext uri="{FF2B5EF4-FFF2-40B4-BE49-F238E27FC236}">
                <a16:creationId xmlns:a16="http://schemas.microsoft.com/office/drawing/2014/main" id="{576C2E16-72A8-4E4B-87DE-7073ED34B538}"/>
              </a:ext>
            </a:extLst>
          </p:cNvPr>
          <p:cNvSpPr/>
          <p:nvPr/>
        </p:nvSpPr>
        <p:spPr>
          <a:xfrm>
            <a:off x="6880485" y="474346"/>
            <a:ext cx="4841823" cy="6136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aixaDeTexto 6">
            <a:extLst>
              <a:ext uri="{FF2B5EF4-FFF2-40B4-BE49-F238E27FC236}">
                <a16:creationId xmlns:a16="http://schemas.microsoft.com/office/drawing/2014/main" id="{0A5B50F1-5902-4931-96D8-BFF3644D47E3}"/>
              </a:ext>
            </a:extLst>
          </p:cNvPr>
          <p:cNvSpPr txBox="1"/>
          <p:nvPr/>
        </p:nvSpPr>
        <p:spPr>
          <a:xfrm>
            <a:off x="6880484" y="696013"/>
            <a:ext cx="4841823" cy="5909310"/>
          </a:xfrm>
          <a:prstGeom prst="rect">
            <a:avLst/>
          </a:prstGeom>
          <a:noFill/>
        </p:spPr>
        <p:txBody>
          <a:bodyPr wrap="square" rtlCol="0">
            <a:spAutoFit/>
          </a:bodyPr>
          <a:lstStyle/>
          <a:p>
            <a:r>
              <a:rPr lang="pt-PT" dirty="0"/>
              <a:t>El país </a:t>
            </a:r>
            <a:r>
              <a:rPr lang="pt-PT" dirty="0" err="1"/>
              <a:t>tiene</a:t>
            </a:r>
            <a:r>
              <a:rPr lang="pt-PT" dirty="0"/>
              <a:t> 31 estados:
Aguascalientes
Baja </a:t>
            </a:r>
            <a:r>
              <a:rPr lang="pt-PT" dirty="0" err="1"/>
              <a:t>California</a:t>
            </a:r>
            <a:r>
              <a:rPr lang="pt-PT" dirty="0"/>
              <a:t>, Baja Southern </a:t>
            </a:r>
            <a:r>
              <a:rPr lang="pt-PT" dirty="0" err="1"/>
              <a:t>California</a:t>
            </a:r>
            <a:r>
              <a:rPr lang="pt-PT" dirty="0"/>
              <a:t>
Campeche
Chiapas, Chihuahua, Coahuila de Zaragoza, Colima
Durango
Estado de México
</a:t>
            </a:r>
            <a:r>
              <a:rPr lang="pt-PT" dirty="0" err="1"/>
              <a:t>Guanajuato</a:t>
            </a:r>
            <a:r>
              <a:rPr lang="pt-PT" dirty="0"/>
              <a:t>
Hidalgo
Jalisco
Michoacán
</a:t>
            </a:r>
            <a:r>
              <a:rPr lang="pt-PT" dirty="0" err="1"/>
              <a:t>Nayarit</a:t>
            </a:r>
            <a:r>
              <a:rPr lang="pt-PT" dirty="0"/>
              <a:t>
Oaxaca
Póvoa
</a:t>
            </a:r>
            <a:r>
              <a:rPr lang="pt-PT" dirty="0" err="1"/>
              <a:t>Querétaro</a:t>
            </a:r>
            <a:r>
              <a:rPr lang="pt-PT" dirty="0"/>
              <a:t>
San </a:t>
            </a:r>
            <a:r>
              <a:rPr lang="pt-PT" dirty="0" err="1"/>
              <a:t>Luis</a:t>
            </a:r>
            <a:r>
              <a:rPr lang="pt-PT" dirty="0"/>
              <a:t> Potosí, Sinaloa, Sonora
Tabasco, Tamaulipas, Tlaxcala
Veracruz
Distrito de </a:t>
            </a:r>
            <a:r>
              <a:rPr lang="pt-PT" dirty="0" err="1"/>
              <a:t>Yocatán</a:t>
            </a:r>
            <a:r>
              <a:rPr lang="pt-PT" dirty="0"/>
              <a:t>
Distrito de </a:t>
            </a:r>
            <a:r>
              <a:rPr lang="pt-PT" dirty="0" err="1"/>
              <a:t>Zaratecas</a:t>
            </a:r>
            <a:r>
              <a:rPr lang="pt-PT" dirty="0"/>
              <a:t>
</a:t>
            </a:r>
          </a:p>
        </p:txBody>
      </p:sp>
    </p:spTree>
    <p:extLst>
      <p:ext uri="{BB962C8B-B14F-4D97-AF65-F5344CB8AC3E}">
        <p14:creationId xmlns:p14="http://schemas.microsoft.com/office/powerpoint/2010/main" val="1915612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DC167E-97FF-41E7-81F3-3A5D084766F0}"/>
              </a:ext>
            </a:extLst>
          </p:cNvPr>
          <p:cNvSpPr>
            <a:spLocks noGrp="1"/>
          </p:cNvSpPr>
          <p:nvPr>
            <p:ph type="title"/>
          </p:nvPr>
        </p:nvSpPr>
        <p:spPr/>
        <p:txBody>
          <a:bodyPr>
            <a:normAutofit/>
          </a:bodyPr>
          <a:lstStyle/>
          <a:p>
            <a:r>
              <a:rPr lang="pt-PT" sz="4000" b="1" dirty="0" err="1">
                <a:solidFill>
                  <a:schemeClr val="accent6"/>
                </a:solidFill>
              </a:rPr>
              <a:t>Tradiciones</a:t>
            </a:r>
            <a:endParaRPr lang="pt-PT" sz="4000" b="1" dirty="0">
              <a:solidFill>
                <a:schemeClr val="accent6"/>
              </a:solidFill>
            </a:endParaRPr>
          </a:p>
        </p:txBody>
      </p:sp>
      <p:sp>
        <p:nvSpPr>
          <p:cNvPr id="3" name="Marcador de Posição de Conteúdo 2">
            <a:extLst>
              <a:ext uri="{FF2B5EF4-FFF2-40B4-BE49-F238E27FC236}">
                <a16:creationId xmlns:a16="http://schemas.microsoft.com/office/drawing/2014/main" id="{DF29B1BC-6441-40D0-BAE2-F10F52D28BC6}"/>
              </a:ext>
            </a:extLst>
          </p:cNvPr>
          <p:cNvSpPr>
            <a:spLocks noGrp="1"/>
          </p:cNvSpPr>
          <p:nvPr>
            <p:ph idx="1"/>
          </p:nvPr>
        </p:nvSpPr>
        <p:spPr/>
        <p:txBody>
          <a:bodyPr>
            <a:normAutofit fontScale="85000" lnSpcReduction="20000"/>
          </a:bodyPr>
          <a:lstStyle/>
          <a:p>
            <a:r>
              <a:rPr lang="es-ES" dirty="0"/>
              <a:t>Entre las diferentes fiestas y tradiciones de México hay algunas que destacan entre todas, una de ellas es la celebración del Grito de Independencia, que se celebra cada 15 de noviembre .
Una tradición en México también es muy importante: el Día de Muertos celebrado el 2 de noviembre. Esta tradición nació de un culto católico que el abad de Cluny, San Odilón, decretó que en todos los monasterios de la Orden de San Benito se celebrara después del 1 de noviembre (Día de Todos los Santos), el oficio de los muertos. Los mexicanos ven la muerte como algo natural que sucede en la vida, celebrando el día de los muertos con una fiesta, especialmente celebrando la vida, lo que no significa que no tengan miedo a la muerte o que no sufran, pero que ayuda a vivir juntos y sobrevivir a este miedo a morir y perder a sus seres queridos. Es costumbre que los novios después de la boda visiten las tumbas de sus padres y parientes tomar fotografías compartiendo su felicidad y presentar a sus muertos a su pareja. Las fiestas que implican el día de los muertos, que varían de una región a otra, comienzan a finales de octubre y continúan hasta la primera semana de noviembre.</a:t>
            </a:r>
            <a:endParaRPr lang="pt-PT" dirty="0"/>
          </a:p>
        </p:txBody>
      </p:sp>
    </p:spTree>
    <p:extLst>
      <p:ext uri="{BB962C8B-B14F-4D97-AF65-F5344CB8AC3E}">
        <p14:creationId xmlns:p14="http://schemas.microsoft.com/office/powerpoint/2010/main" val="174901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ção de Conteúdo 4">
            <a:extLst>
              <a:ext uri="{FF2B5EF4-FFF2-40B4-BE49-F238E27FC236}">
                <a16:creationId xmlns:a16="http://schemas.microsoft.com/office/drawing/2014/main" id="{116AC7B0-EAFD-4857-9025-3E04F7C49C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4374" y="1728832"/>
            <a:ext cx="3657600" cy="2734056"/>
          </a:xfrm>
        </p:spPr>
      </p:pic>
      <p:pic>
        <p:nvPicPr>
          <p:cNvPr id="7" name="Imagem 6">
            <a:extLst>
              <a:ext uri="{FF2B5EF4-FFF2-40B4-BE49-F238E27FC236}">
                <a16:creationId xmlns:a16="http://schemas.microsoft.com/office/drawing/2014/main" id="{D24961A8-096E-49BF-A75A-211FC3611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308" y="1728832"/>
            <a:ext cx="3810000" cy="3228975"/>
          </a:xfrm>
          <a:prstGeom prst="rect">
            <a:avLst/>
          </a:prstGeom>
        </p:spPr>
      </p:pic>
    </p:spTree>
    <p:extLst>
      <p:ext uri="{BB962C8B-B14F-4D97-AF65-F5344CB8AC3E}">
        <p14:creationId xmlns:p14="http://schemas.microsoft.com/office/powerpoint/2010/main" val="587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94D16B-8586-46F2-8F88-BD18AA3FB7B1}"/>
              </a:ext>
            </a:extLst>
          </p:cNvPr>
          <p:cNvSpPr>
            <a:spLocks noGrp="1"/>
          </p:cNvSpPr>
          <p:nvPr>
            <p:ph type="title"/>
          </p:nvPr>
        </p:nvSpPr>
        <p:spPr>
          <a:xfrm>
            <a:off x="838200" y="365125"/>
            <a:ext cx="3097967" cy="894049"/>
          </a:xfrm>
        </p:spPr>
        <p:txBody>
          <a:bodyPr>
            <a:normAutofit/>
          </a:bodyPr>
          <a:lstStyle/>
          <a:p>
            <a:r>
              <a:rPr lang="pt-PT" sz="4000" b="1" dirty="0" err="1">
                <a:solidFill>
                  <a:srgbClr val="FF0000"/>
                </a:solidFill>
              </a:rPr>
              <a:t>Gastronomía</a:t>
            </a:r>
            <a:endParaRPr lang="pt-PT" sz="4000" b="1" dirty="0">
              <a:solidFill>
                <a:srgbClr val="FF0000"/>
              </a:solidFill>
            </a:endParaRPr>
          </a:p>
        </p:txBody>
      </p:sp>
      <p:sp>
        <p:nvSpPr>
          <p:cNvPr id="3" name="Marcador de Posição de Conteúdo 2">
            <a:extLst>
              <a:ext uri="{FF2B5EF4-FFF2-40B4-BE49-F238E27FC236}">
                <a16:creationId xmlns:a16="http://schemas.microsoft.com/office/drawing/2014/main" id="{6CD86983-27B4-4062-A95B-6E6BA2C8DE89}"/>
              </a:ext>
            </a:extLst>
          </p:cNvPr>
          <p:cNvSpPr>
            <a:spLocks noGrp="1"/>
          </p:cNvSpPr>
          <p:nvPr>
            <p:ph idx="1"/>
          </p:nvPr>
        </p:nvSpPr>
        <p:spPr>
          <a:xfrm>
            <a:off x="838200" y="1364105"/>
            <a:ext cx="10515600" cy="4812858"/>
          </a:xfrm>
        </p:spPr>
        <p:txBody>
          <a:bodyPr/>
          <a:lstStyle/>
          <a:p>
            <a:r>
              <a:rPr lang="pt-PT" sz="1800" dirty="0"/>
              <a:t>Tacos ;</a:t>
            </a:r>
          </a:p>
          <a:p>
            <a:r>
              <a:rPr lang="pt-PT" sz="1800" dirty="0"/>
              <a:t>Guacamole ;</a:t>
            </a:r>
          </a:p>
          <a:p>
            <a:r>
              <a:rPr lang="pt-PT" sz="1800" dirty="0" err="1"/>
              <a:t>Enchiladas</a:t>
            </a:r>
            <a:r>
              <a:rPr lang="pt-PT" sz="1800" dirty="0"/>
              <a:t> ;</a:t>
            </a:r>
          </a:p>
          <a:p>
            <a:r>
              <a:rPr lang="pt-PT" sz="1800" dirty="0" err="1"/>
              <a:t>Frijoles</a:t>
            </a:r>
            <a:r>
              <a:rPr lang="pt-PT" sz="1800" dirty="0"/>
              <a:t> a la </a:t>
            </a:r>
            <a:r>
              <a:rPr lang="pt-PT" sz="1800" dirty="0" err="1"/>
              <a:t>olla</a:t>
            </a:r>
            <a:r>
              <a:rPr lang="pt-PT" sz="1800" dirty="0"/>
              <a:t>;</a:t>
            </a:r>
          </a:p>
          <a:p>
            <a:r>
              <a:rPr lang="pt-PT" sz="1800" dirty="0"/>
              <a:t>Torta de </a:t>
            </a:r>
            <a:r>
              <a:rPr lang="pt-PT" sz="1800" dirty="0" err="1"/>
              <a:t>tamal</a:t>
            </a:r>
            <a:r>
              <a:rPr lang="pt-PT" sz="1800" dirty="0"/>
              <a:t> ;</a:t>
            </a:r>
          </a:p>
          <a:p>
            <a:endParaRPr lang="pt-PT" dirty="0"/>
          </a:p>
          <a:p>
            <a:endParaRPr lang="pt-PT" dirty="0"/>
          </a:p>
        </p:txBody>
      </p:sp>
      <p:pic>
        <p:nvPicPr>
          <p:cNvPr id="7" name="Imagem 6">
            <a:extLst>
              <a:ext uri="{FF2B5EF4-FFF2-40B4-BE49-F238E27FC236}">
                <a16:creationId xmlns:a16="http://schemas.microsoft.com/office/drawing/2014/main" id="{0F62E51A-6CB8-4C32-93FB-F99369447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181" y="757549"/>
            <a:ext cx="3097967" cy="2323475"/>
          </a:xfrm>
          <a:prstGeom prst="rect">
            <a:avLst/>
          </a:prstGeom>
        </p:spPr>
      </p:pic>
      <p:pic>
        <p:nvPicPr>
          <p:cNvPr id="9" name="Imagem 8">
            <a:extLst>
              <a:ext uri="{FF2B5EF4-FFF2-40B4-BE49-F238E27FC236}">
                <a16:creationId xmlns:a16="http://schemas.microsoft.com/office/drawing/2014/main" id="{41B96397-3250-47AB-B6EC-922F41012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0048" y="535898"/>
            <a:ext cx="3448274" cy="2893102"/>
          </a:xfrm>
          <a:prstGeom prst="rect">
            <a:avLst/>
          </a:prstGeom>
        </p:spPr>
      </p:pic>
      <p:pic>
        <p:nvPicPr>
          <p:cNvPr id="11" name="Imagem 10">
            <a:extLst>
              <a:ext uri="{FF2B5EF4-FFF2-40B4-BE49-F238E27FC236}">
                <a16:creationId xmlns:a16="http://schemas.microsoft.com/office/drawing/2014/main" id="{146D59A4-9F46-4853-9344-2270FA530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843494"/>
            <a:ext cx="3251200" cy="2438400"/>
          </a:xfrm>
          <a:prstGeom prst="rect">
            <a:avLst/>
          </a:prstGeom>
        </p:spPr>
      </p:pic>
    </p:spTree>
    <p:extLst>
      <p:ext uri="{BB962C8B-B14F-4D97-AF65-F5344CB8AC3E}">
        <p14:creationId xmlns:p14="http://schemas.microsoft.com/office/powerpoint/2010/main" val="3226793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734484-27BF-40D3-BEFE-141ABF27BBB7}"/>
              </a:ext>
            </a:extLst>
          </p:cNvPr>
          <p:cNvSpPr>
            <a:spLocks noGrp="1"/>
          </p:cNvSpPr>
          <p:nvPr>
            <p:ph type="title"/>
          </p:nvPr>
        </p:nvSpPr>
        <p:spPr/>
        <p:txBody>
          <a:bodyPr/>
          <a:lstStyle/>
          <a:p>
            <a:r>
              <a:rPr lang="pt-PT" sz="4000" dirty="0" err="1">
                <a:solidFill>
                  <a:srgbClr val="FF0000"/>
                </a:solidFill>
              </a:rPr>
              <a:t>Puntos</a:t>
            </a:r>
            <a:r>
              <a:rPr lang="pt-PT" sz="4000" dirty="0">
                <a:solidFill>
                  <a:srgbClr val="FF0000"/>
                </a:solidFill>
              </a:rPr>
              <a:t> turísticos</a:t>
            </a:r>
            <a:r>
              <a:rPr lang="pt-PT" dirty="0"/>
              <a:t>
</a:t>
            </a:r>
          </a:p>
        </p:txBody>
      </p:sp>
      <p:sp>
        <p:nvSpPr>
          <p:cNvPr id="3" name="Marcador de Posição de Conteúdo 2">
            <a:extLst>
              <a:ext uri="{FF2B5EF4-FFF2-40B4-BE49-F238E27FC236}">
                <a16:creationId xmlns:a16="http://schemas.microsoft.com/office/drawing/2014/main" id="{4BEE5000-B927-4690-A552-981A6772AE6D}"/>
              </a:ext>
            </a:extLst>
          </p:cNvPr>
          <p:cNvSpPr>
            <a:spLocks noGrp="1"/>
          </p:cNvSpPr>
          <p:nvPr>
            <p:ph idx="1"/>
          </p:nvPr>
        </p:nvSpPr>
        <p:spPr>
          <a:xfrm>
            <a:off x="838200" y="1813810"/>
            <a:ext cx="10515600" cy="4363153"/>
          </a:xfrm>
        </p:spPr>
        <p:txBody>
          <a:bodyPr>
            <a:normAutofit/>
          </a:bodyPr>
          <a:lstStyle/>
          <a:p>
            <a:r>
              <a:rPr lang="pt-PT" sz="1800" b="1" dirty="0" err="1">
                <a:solidFill>
                  <a:srgbClr val="FF0000"/>
                </a:solidFill>
                <a:hlinkClick r:id="rId2">
                  <a:extLst>
                    <a:ext uri="{A12FA001-AC4F-418D-AE19-62706E023703}">
                      <ahyp:hlinkClr xmlns:ahyp="http://schemas.microsoft.com/office/drawing/2018/hyperlinkcolor" val="tx"/>
                    </a:ext>
                  </a:extLst>
                </a:hlinkClick>
              </a:rPr>
              <a:t>Zócalo</a:t>
            </a:r>
            <a:endParaRPr lang="pt-PT" sz="1800" dirty="0">
              <a:solidFill>
                <a:srgbClr val="FF0000"/>
              </a:solidFill>
            </a:endParaRPr>
          </a:p>
          <a:p>
            <a:r>
              <a:rPr lang="pt-PT" sz="1800" b="1" dirty="0">
                <a:solidFill>
                  <a:srgbClr val="FF0000"/>
                </a:solidFill>
                <a:hlinkClick r:id="rId3">
                  <a:extLst>
                    <a:ext uri="{A12FA001-AC4F-418D-AE19-62706E023703}">
                      <ahyp:hlinkClr xmlns:ahyp="http://schemas.microsoft.com/office/drawing/2018/hyperlinkcolor" val="tx"/>
                    </a:ext>
                  </a:extLst>
                </a:hlinkClick>
              </a:rPr>
              <a:t>Palácio Nacional</a:t>
            </a:r>
            <a:endParaRPr lang="pt-PT" sz="1800" dirty="0">
              <a:solidFill>
                <a:srgbClr val="FF0000"/>
              </a:solidFill>
            </a:endParaRPr>
          </a:p>
          <a:p>
            <a:r>
              <a:rPr lang="pt-PT" sz="1800" b="1" dirty="0">
                <a:solidFill>
                  <a:srgbClr val="FF0000"/>
                </a:solidFill>
                <a:hlinkClick r:id="rId4">
                  <a:extLst>
                    <a:ext uri="{A12FA001-AC4F-418D-AE19-62706E023703}">
                      <ahyp:hlinkClr xmlns:ahyp="http://schemas.microsoft.com/office/drawing/2018/hyperlinkcolor" val="tx"/>
                    </a:ext>
                  </a:extLst>
                </a:hlinkClick>
              </a:rPr>
              <a:t>Catedral Metropolitana de la </a:t>
            </a:r>
            <a:r>
              <a:rPr lang="pt-PT" sz="1800" b="1" dirty="0" err="1">
                <a:solidFill>
                  <a:srgbClr val="FF0000"/>
                </a:solidFill>
                <a:hlinkClick r:id="rId4">
                  <a:extLst>
                    <a:ext uri="{A12FA001-AC4F-418D-AE19-62706E023703}">
                      <ahyp:hlinkClr xmlns:ahyp="http://schemas.microsoft.com/office/drawing/2018/hyperlinkcolor" val="tx"/>
                    </a:ext>
                  </a:extLst>
                </a:hlinkClick>
              </a:rPr>
              <a:t>Asunción</a:t>
            </a:r>
            <a:r>
              <a:rPr lang="pt-PT" sz="1800" b="1" dirty="0">
                <a:solidFill>
                  <a:srgbClr val="FF0000"/>
                </a:solidFill>
                <a:hlinkClick r:id="rId4">
                  <a:extLst>
                    <a:ext uri="{A12FA001-AC4F-418D-AE19-62706E023703}">
                      <ahyp:hlinkClr xmlns:ahyp="http://schemas.microsoft.com/office/drawing/2018/hyperlinkcolor" val="tx"/>
                    </a:ext>
                  </a:extLst>
                </a:hlinkClick>
              </a:rPr>
              <a:t> de </a:t>
            </a:r>
            <a:r>
              <a:rPr lang="pt-PT" sz="1800" b="1" dirty="0" err="1">
                <a:solidFill>
                  <a:srgbClr val="FF0000"/>
                </a:solidFill>
                <a:hlinkClick r:id="rId4">
                  <a:extLst>
                    <a:ext uri="{A12FA001-AC4F-418D-AE19-62706E023703}">
                      <ahyp:hlinkClr xmlns:ahyp="http://schemas.microsoft.com/office/drawing/2018/hyperlinkcolor" val="tx"/>
                    </a:ext>
                  </a:extLst>
                </a:hlinkClick>
              </a:rPr>
              <a:t>María</a:t>
            </a:r>
            <a:r>
              <a:rPr lang="pt-PT" sz="1800" b="1" dirty="0">
                <a:solidFill>
                  <a:srgbClr val="FF0000"/>
                </a:solidFill>
                <a:hlinkClick r:id="rId4">
                  <a:extLst>
                    <a:ext uri="{A12FA001-AC4F-418D-AE19-62706E023703}">
                      <ahyp:hlinkClr xmlns:ahyp="http://schemas.microsoft.com/office/drawing/2018/hyperlinkcolor" val="tx"/>
                    </a:ext>
                  </a:extLst>
                </a:hlinkClick>
              </a:rPr>
              <a:t> (Catedral da Cidade do México)</a:t>
            </a:r>
            <a:endParaRPr lang="pt-PT" sz="1800" dirty="0">
              <a:solidFill>
                <a:srgbClr val="FF0000"/>
              </a:solidFill>
            </a:endParaRPr>
          </a:p>
          <a:p>
            <a:r>
              <a:rPr lang="pt-PT" sz="1800" b="1" dirty="0">
                <a:solidFill>
                  <a:srgbClr val="FF0000"/>
                </a:solidFill>
                <a:hlinkClick r:id="rId5">
                  <a:extLst>
                    <a:ext uri="{A12FA001-AC4F-418D-AE19-62706E023703}">
                      <ahyp:hlinkClr xmlns:ahyp="http://schemas.microsoft.com/office/drawing/2018/hyperlinkcolor" val="tx"/>
                    </a:ext>
                  </a:extLst>
                </a:hlinkClick>
              </a:rPr>
              <a:t>Museu Nacional de Antropologia</a:t>
            </a:r>
            <a:endParaRPr lang="pt-PT" sz="1800" dirty="0">
              <a:solidFill>
                <a:srgbClr val="FF0000"/>
              </a:solidFill>
            </a:endParaRPr>
          </a:p>
          <a:p>
            <a:r>
              <a:rPr lang="pt-PT" sz="1800" b="1" dirty="0">
                <a:solidFill>
                  <a:srgbClr val="FF0000"/>
                </a:solidFill>
                <a:hlinkClick r:id="rId6">
                  <a:extLst>
                    <a:ext uri="{A12FA001-AC4F-418D-AE19-62706E023703}">
                      <ahyp:hlinkClr xmlns:ahyp="http://schemas.microsoft.com/office/drawing/2018/hyperlinkcolor" val="tx"/>
                    </a:ext>
                  </a:extLst>
                </a:hlinkClick>
              </a:rPr>
              <a:t>Pirâmides de </a:t>
            </a:r>
            <a:r>
              <a:rPr lang="pt-PT" sz="1800" b="1" dirty="0" err="1">
                <a:solidFill>
                  <a:srgbClr val="FF0000"/>
                </a:solidFill>
                <a:hlinkClick r:id="rId6">
                  <a:extLst>
                    <a:ext uri="{A12FA001-AC4F-418D-AE19-62706E023703}">
                      <ahyp:hlinkClr xmlns:ahyp="http://schemas.microsoft.com/office/drawing/2018/hyperlinkcolor" val="tx"/>
                    </a:ext>
                  </a:extLst>
                </a:hlinkClick>
              </a:rPr>
              <a:t>Teotihuacán</a:t>
            </a:r>
            <a:endParaRPr lang="pt-PT" sz="1800" dirty="0">
              <a:solidFill>
                <a:srgbClr val="FF0000"/>
              </a:solidFill>
            </a:endParaRPr>
          </a:p>
          <a:p>
            <a:r>
              <a:rPr lang="pt-PT" sz="1800" b="1" dirty="0">
                <a:solidFill>
                  <a:srgbClr val="FF0000"/>
                </a:solidFill>
                <a:hlinkClick r:id="rId7">
                  <a:extLst>
                    <a:ext uri="{A12FA001-AC4F-418D-AE19-62706E023703}">
                      <ahyp:hlinkClr xmlns:ahyp="http://schemas.microsoft.com/office/drawing/2018/hyperlinkcolor" val="tx"/>
                    </a:ext>
                  </a:extLst>
                </a:hlinkClick>
              </a:rPr>
              <a:t>Museu do Templo Mayor</a:t>
            </a:r>
            <a:endParaRPr lang="pt-PT" sz="1800" dirty="0">
              <a:solidFill>
                <a:srgbClr val="FF0000"/>
              </a:solidFill>
            </a:endParaRPr>
          </a:p>
          <a:p>
            <a:r>
              <a:rPr lang="pt-PT" sz="1800" b="1" dirty="0">
                <a:solidFill>
                  <a:srgbClr val="FF0000"/>
                </a:solidFill>
                <a:hlinkClick r:id="rId8">
                  <a:extLst>
                    <a:ext uri="{A12FA001-AC4F-418D-AE19-62706E023703}">
                      <ahyp:hlinkClr xmlns:ahyp="http://schemas.microsoft.com/office/drawing/2018/hyperlinkcolor" val="tx"/>
                    </a:ext>
                  </a:extLst>
                </a:hlinkClick>
              </a:rPr>
              <a:t>Museu Frida Kahlo</a:t>
            </a:r>
            <a:endParaRPr lang="pt-PT" sz="1800" dirty="0">
              <a:solidFill>
                <a:srgbClr val="FF0000"/>
              </a:solidFill>
            </a:endParaRPr>
          </a:p>
          <a:p>
            <a:r>
              <a:rPr lang="pt-PT" sz="1800" b="1" dirty="0">
                <a:solidFill>
                  <a:srgbClr val="FF0000"/>
                </a:solidFill>
                <a:hlinkClick r:id="rId9">
                  <a:extLst>
                    <a:ext uri="{A12FA001-AC4F-418D-AE19-62706E023703}">
                      <ahyp:hlinkClr xmlns:ahyp="http://schemas.microsoft.com/office/drawing/2018/hyperlinkcolor" val="tx"/>
                    </a:ext>
                  </a:extLst>
                </a:hlinkClick>
              </a:rPr>
              <a:t>Palácio Nacional de </a:t>
            </a:r>
            <a:r>
              <a:rPr lang="pt-PT" sz="1800" b="1" dirty="0" err="1">
                <a:solidFill>
                  <a:srgbClr val="FF0000"/>
                </a:solidFill>
                <a:hlinkClick r:id="rId9">
                  <a:extLst>
                    <a:ext uri="{A12FA001-AC4F-418D-AE19-62706E023703}">
                      <ahyp:hlinkClr xmlns:ahyp="http://schemas.microsoft.com/office/drawing/2018/hyperlinkcolor" val="tx"/>
                    </a:ext>
                  </a:extLst>
                </a:hlinkClick>
              </a:rPr>
              <a:t>Bellas</a:t>
            </a:r>
            <a:r>
              <a:rPr lang="pt-PT" sz="1800" b="1" dirty="0">
                <a:solidFill>
                  <a:srgbClr val="FF0000"/>
                </a:solidFill>
                <a:hlinkClick r:id="rId9">
                  <a:extLst>
                    <a:ext uri="{A12FA001-AC4F-418D-AE19-62706E023703}">
                      <ahyp:hlinkClr xmlns:ahyp="http://schemas.microsoft.com/office/drawing/2018/hyperlinkcolor" val="tx"/>
                    </a:ext>
                  </a:extLst>
                </a:hlinkClick>
              </a:rPr>
              <a:t> Artes</a:t>
            </a:r>
            <a:endParaRPr lang="pt-PT" sz="1800" dirty="0">
              <a:solidFill>
                <a:srgbClr val="FF0000"/>
              </a:solidFill>
            </a:endParaRPr>
          </a:p>
          <a:p>
            <a:r>
              <a:rPr lang="pt-PT" sz="1800" b="1" dirty="0">
                <a:solidFill>
                  <a:srgbClr val="FF0000"/>
                </a:solidFill>
                <a:hlinkClick r:id="rId10">
                  <a:extLst>
                    <a:ext uri="{A12FA001-AC4F-418D-AE19-62706E023703}">
                      <ahyp:hlinkClr xmlns:ahyp="http://schemas.microsoft.com/office/drawing/2018/hyperlinkcolor" val="tx"/>
                    </a:ext>
                  </a:extLst>
                </a:hlinkClick>
              </a:rPr>
              <a:t>Castelo de </a:t>
            </a:r>
            <a:r>
              <a:rPr lang="pt-PT" sz="1800" b="1" dirty="0" err="1">
                <a:solidFill>
                  <a:srgbClr val="FF0000"/>
                </a:solidFill>
                <a:hlinkClick r:id="rId10">
                  <a:extLst>
                    <a:ext uri="{A12FA001-AC4F-418D-AE19-62706E023703}">
                      <ahyp:hlinkClr xmlns:ahyp="http://schemas.microsoft.com/office/drawing/2018/hyperlinkcolor" val="tx"/>
                    </a:ext>
                  </a:extLst>
                </a:hlinkClick>
              </a:rPr>
              <a:t>Chapultepec</a:t>
            </a:r>
            <a:endParaRPr lang="pt-PT" sz="1800" dirty="0">
              <a:solidFill>
                <a:srgbClr val="FF0000"/>
              </a:solidFill>
            </a:endParaRPr>
          </a:p>
          <a:p>
            <a:r>
              <a:rPr lang="pt-PT" sz="1800" b="1" dirty="0" err="1">
                <a:solidFill>
                  <a:srgbClr val="FF0000"/>
                </a:solidFill>
                <a:hlinkClick r:id="rId11">
                  <a:extLst>
                    <a:ext uri="{A12FA001-AC4F-418D-AE19-62706E023703}">
                      <ahyp:hlinkClr xmlns:ahyp="http://schemas.microsoft.com/office/drawing/2018/hyperlinkcolor" val="tx"/>
                    </a:ext>
                  </a:extLst>
                </a:hlinkClick>
              </a:rPr>
              <a:t>Xochimilco</a:t>
            </a:r>
            <a:endParaRPr lang="pt-PT" sz="1800" dirty="0">
              <a:solidFill>
                <a:srgbClr val="FF0000"/>
              </a:solidFill>
            </a:endParaRPr>
          </a:p>
          <a:p>
            <a:endParaRPr lang="pt-PT" dirty="0"/>
          </a:p>
        </p:txBody>
      </p:sp>
    </p:spTree>
    <p:extLst>
      <p:ext uri="{BB962C8B-B14F-4D97-AF65-F5344CB8AC3E}">
        <p14:creationId xmlns:p14="http://schemas.microsoft.com/office/powerpoint/2010/main" val="284400612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943</Words>
  <Application>Microsoft Office PowerPoint</Application>
  <PresentationFormat>Ecrã Panorâmico</PresentationFormat>
  <Paragraphs>35</Paragraphs>
  <Slides>11</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11</vt:i4>
      </vt:variant>
    </vt:vector>
  </HeadingPairs>
  <TitlesOfParts>
    <vt:vector size="15" baseType="lpstr">
      <vt:lpstr>Arial</vt:lpstr>
      <vt:lpstr>Calibri</vt:lpstr>
      <vt:lpstr>Calibri Light</vt:lpstr>
      <vt:lpstr>Tema do Office</vt:lpstr>
      <vt:lpstr>MÉXICO </vt:lpstr>
      <vt:lpstr>Ubicación</vt:lpstr>
      <vt:lpstr>Historia de México 
</vt:lpstr>
      <vt:lpstr>Datos generales de México 
</vt:lpstr>
      <vt:lpstr>Estados do México</vt:lpstr>
      <vt:lpstr>Tradiciones</vt:lpstr>
      <vt:lpstr>Apresentação do PowerPoint</vt:lpstr>
      <vt:lpstr>Gastronomía</vt:lpstr>
      <vt:lpstr>Puntos turísticos
</vt:lpstr>
      <vt:lpstr>Algunas imágenes de lugares de interés 
</vt:lpstr>
      <vt:lpstr>Videos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MÉXICO</dc:title>
  <dc:creator>romana lopes</dc:creator>
  <cp:lastModifiedBy>romana lopes</cp:lastModifiedBy>
  <cp:revision>9</cp:revision>
  <dcterms:created xsi:type="dcterms:W3CDTF">2020-06-15T08:11:52Z</dcterms:created>
  <dcterms:modified xsi:type="dcterms:W3CDTF">2020-06-16T15:15:18Z</dcterms:modified>
</cp:coreProperties>
</file>