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4C3BD-2BAF-4536-97BE-FEBDDD335C5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4DAA9-14E3-4D86-8666-3055D2596B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08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6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148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9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19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9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011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52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7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562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429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40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D5C697A-00B1-4280-9609-7EFCD73A0BF6}" type="datetimeFigureOut">
              <a:rPr lang="pt-PT" smtClean="0"/>
              <a:t>24-06-2020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79CDBF9-D794-40E5-9ED0-822424A42DDB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0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EF9E1-5939-4538-835B-12F3205E8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042" y="2372800"/>
            <a:ext cx="9418320" cy="1056200"/>
          </a:xfrm>
        </p:spPr>
        <p:txBody>
          <a:bodyPr>
            <a:normAutofit/>
          </a:bodyPr>
          <a:lstStyle/>
          <a:p>
            <a:r>
              <a:rPr lang="pt-PT" dirty="0"/>
              <a:t>Honduras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74BDFD-EFE5-434E-AF43-30C2415BE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3680" y="5824592"/>
            <a:ext cx="9418320" cy="393192"/>
          </a:xfrm>
        </p:spPr>
        <p:txBody>
          <a:bodyPr>
            <a:normAutofit/>
          </a:bodyPr>
          <a:lstStyle/>
          <a:p>
            <a:pPr algn="r"/>
            <a:r>
              <a:rPr lang="pt-PT" dirty="0"/>
              <a:t>Martim Catarino Martins nº10 9B</a:t>
            </a:r>
          </a:p>
        </p:txBody>
      </p:sp>
      <p:pic>
        <p:nvPicPr>
          <p:cNvPr id="1026" name="Picture 2" descr="Honduras in Pictures: 16 Beautiful Places to Photograph | PlanetWare">
            <a:extLst>
              <a:ext uri="{FF2B5EF4-FFF2-40B4-BE49-F238E27FC236}">
                <a16:creationId xmlns:a16="http://schemas.microsoft.com/office/drawing/2014/main" id="{FA96F1A4-1B76-40FE-9415-F321848BA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1666290"/>
            <a:ext cx="6605516" cy="40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6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BC482-CB54-426A-A3ED-B7CB375A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Un</a:t>
            </a:r>
            <a:r>
              <a:rPr lang="pt-PT" dirty="0"/>
              <a:t> </a:t>
            </a:r>
            <a:r>
              <a:rPr lang="pt-PT" dirty="0" err="1"/>
              <a:t>poco</a:t>
            </a:r>
            <a:r>
              <a:rPr lang="pt-PT" dirty="0"/>
              <a:t> sobre las Honduras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8B0D32-66D8-4018-BBF5-24C927D1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233973" cy="4023360"/>
          </a:xfrm>
        </p:spPr>
        <p:txBody>
          <a:bodyPr/>
          <a:lstStyle/>
          <a:p>
            <a:r>
              <a:rPr lang="pt-PT" dirty="0"/>
              <a:t>Honduras, oficialmente República de Honduras, </a:t>
            </a:r>
            <a:r>
              <a:rPr lang="pt-PT" dirty="0" err="1"/>
              <a:t>es</a:t>
            </a:r>
            <a:r>
              <a:rPr lang="pt-PT" dirty="0"/>
              <a:t> </a:t>
            </a:r>
            <a:r>
              <a:rPr lang="pt-PT" dirty="0" err="1"/>
              <a:t>un</a:t>
            </a:r>
            <a:r>
              <a:rPr lang="pt-PT" dirty="0"/>
              <a:t> país </a:t>
            </a:r>
            <a:r>
              <a:rPr lang="pt-PT" dirty="0" err="1"/>
              <a:t>ubicado</a:t>
            </a:r>
            <a:r>
              <a:rPr lang="pt-PT" dirty="0"/>
              <a:t> </a:t>
            </a:r>
            <a:r>
              <a:rPr lang="pt-PT" dirty="0" err="1"/>
              <a:t>en</a:t>
            </a:r>
            <a:r>
              <a:rPr lang="pt-PT" dirty="0"/>
              <a:t> el centro-norte de América Central. </a:t>
            </a:r>
            <a:r>
              <a:rPr lang="pt-PT" dirty="0" err="1"/>
              <a:t>Su</a:t>
            </a:r>
            <a:r>
              <a:rPr lang="pt-PT" dirty="0"/>
              <a:t> capital </a:t>
            </a:r>
            <a:r>
              <a:rPr lang="pt-PT" dirty="0" err="1"/>
              <a:t>es</a:t>
            </a:r>
            <a:r>
              <a:rPr lang="pt-PT" dirty="0"/>
              <a:t> Distrito Central, formado por las </a:t>
            </a:r>
            <a:r>
              <a:rPr lang="pt-PT" dirty="0" err="1"/>
              <a:t>ciudades</a:t>
            </a:r>
            <a:r>
              <a:rPr lang="pt-PT" dirty="0"/>
              <a:t> de Tegucigalpa y </a:t>
            </a:r>
            <a:r>
              <a:rPr lang="pt-PT" dirty="0" err="1"/>
              <a:t>Comayagüela</a:t>
            </a:r>
            <a:r>
              <a:rPr lang="pt-PT" dirty="0"/>
              <a:t>.</a:t>
            </a:r>
            <a:r>
              <a:rPr lang="es-ES_tradnl" dirty="0"/>
              <a:t> </a:t>
            </a:r>
            <a:endParaRPr lang="pt-PT" dirty="0"/>
          </a:p>
          <a:p>
            <a:r>
              <a:rPr lang="es-ES_tradnl" dirty="0"/>
              <a:t> </a:t>
            </a:r>
            <a:endParaRPr lang="pt-PT" dirty="0"/>
          </a:p>
          <a:p>
            <a:endParaRPr lang="pt-PT" dirty="0"/>
          </a:p>
        </p:txBody>
      </p:sp>
      <p:pic>
        <p:nvPicPr>
          <p:cNvPr id="2050" name="Picture 2" descr="Nações Unidas apoiam diálogo entre partidos de Honduras para pôr ...">
            <a:extLst>
              <a:ext uri="{FF2B5EF4-FFF2-40B4-BE49-F238E27FC236}">
                <a16:creationId xmlns:a16="http://schemas.microsoft.com/office/drawing/2014/main" id="{512370FD-DE69-4932-94A5-E0C8DDE7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39" y="2084832"/>
            <a:ext cx="6084884" cy="40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0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7C673-4EFF-4B19-A10E-F3B281AF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Ubicación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0C77712-9EEB-4621-8057-B39FEFC0AC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0582" y="2709081"/>
            <a:ext cx="3739131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República de </a:t>
            </a:r>
            <a:r>
              <a:rPr lang="es-ES" b="1" dirty="0"/>
              <a:t>Honduras</a:t>
            </a:r>
            <a:r>
              <a:rPr lang="es-ES" dirty="0"/>
              <a:t> se encuentra </a:t>
            </a:r>
            <a:r>
              <a:rPr lang="es-ES" b="1" dirty="0"/>
              <a:t>ubicada</a:t>
            </a:r>
            <a:r>
              <a:rPr lang="es-ES" dirty="0"/>
              <a:t> en la parte más ancha del istmo centroamericano. Ocupa el segundo lugar en extensión territorial en Centroamérica con un perímetro de 2401 km y una extensión de 112.492 km².</a:t>
            </a:r>
            <a:endParaRPr lang="pt-PT" dirty="0"/>
          </a:p>
        </p:txBody>
      </p:sp>
      <p:pic>
        <p:nvPicPr>
          <p:cNvPr id="6146" name="Picture 2" descr="El ecoturismo en el mundo hispanohablante - Español 7-8">
            <a:extLst>
              <a:ext uri="{FF2B5EF4-FFF2-40B4-BE49-F238E27FC236}">
                <a16:creationId xmlns:a16="http://schemas.microsoft.com/office/drawing/2014/main" id="{7AC045A4-622B-49D5-B4A1-BE3D2C6A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10" y="1987734"/>
            <a:ext cx="5909608" cy="418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41C22-8742-4918-9639-8B5B4A9D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tradiciones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D78AFDF-0D0E-48F2-8270-47909D40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67" y="1820989"/>
            <a:ext cx="9720071" cy="525439"/>
          </a:xfrm>
        </p:spPr>
        <p:txBody>
          <a:bodyPr/>
          <a:lstStyle/>
          <a:p>
            <a:r>
              <a:rPr lang="es-ES_tradnl" dirty="0"/>
              <a:t>Aquí están algunas de las tradiciones de las Honduras:</a:t>
            </a:r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2C85FD-CD35-4CB1-8C8F-24A310260ED2}"/>
              </a:ext>
            </a:extLst>
          </p:cNvPr>
          <p:cNvSpPr txBox="1"/>
          <p:nvPr/>
        </p:nvSpPr>
        <p:spPr>
          <a:xfrm>
            <a:off x="504967" y="3133463"/>
            <a:ext cx="3193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Los “</a:t>
            </a:r>
            <a:r>
              <a:rPr lang="pt-PT" b="1" dirty="0" err="1"/>
              <a:t>cuchumbos</a:t>
            </a:r>
            <a:r>
              <a:rPr lang="pt-PT" b="1" dirty="0"/>
              <a:t>” o amigos secretos</a:t>
            </a:r>
            <a:r>
              <a:rPr lang="pt-PT" dirty="0"/>
              <a:t> como </a:t>
            </a:r>
            <a:r>
              <a:rPr lang="pt-PT" dirty="0" err="1"/>
              <a:t>también</a:t>
            </a:r>
            <a:r>
              <a:rPr lang="pt-PT" dirty="0"/>
              <a:t> se </a:t>
            </a:r>
            <a:r>
              <a:rPr lang="pt-PT" dirty="0" err="1"/>
              <a:t>conocen</a:t>
            </a:r>
            <a:r>
              <a:rPr lang="pt-PT" dirty="0"/>
              <a:t>, </a:t>
            </a:r>
            <a:r>
              <a:rPr lang="pt-PT" dirty="0" err="1"/>
              <a:t>son</a:t>
            </a:r>
            <a:r>
              <a:rPr lang="pt-PT" dirty="0"/>
              <a:t> una divertida </a:t>
            </a:r>
            <a:r>
              <a:rPr lang="pt-PT" dirty="0" err="1"/>
              <a:t>actividad</a:t>
            </a:r>
            <a:r>
              <a:rPr lang="pt-PT" dirty="0"/>
              <a:t> </a:t>
            </a:r>
            <a:r>
              <a:rPr lang="pt-PT" dirty="0" err="1"/>
              <a:t>en</a:t>
            </a:r>
            <a:r>
              <a:rPr lang="pt-PT" dirty="0"/>
              <a:t> que se intercambia regalos entre varias personas y </a:t>
            </a:r>
            <a:r>
              <a:rPr lang="pt-PT" b="1" dirty="0" err="1"/>
              <a:t>ayuda</a:t>
            </a:r>
            <a:r>
              <a:rPr lang="pt-PT" b="1" dirty="0"/>
              <a:t> la </a:t>
            </a:r>
            <a:r>
              <a:rPr lang="pt-PT" b="1" dirty="0" err="1"/>
              <a:t>economía</a:t>
            </a:r>
            <a:r>
              <a:rPr lang="pt-PT" b="1" dirty="0"/>
              <a:t>,</a:t>
            </a:r>
            <a:r>
              <a:rPr lang="pt-PT" dirty="0"/>
              <a:t> porque </a:t>
            </a:r>
            <a:r>
              <a:rPr lang="pt-PT" dirty="0" err="1"/>
              <a:t>en</a:t>
            </a:r>
            <a:r>
              <a:rPr lang="pt-PT" dirty="0"/>
              <a:t> lugar de comprar </a:t>
            </a:r>
            <a:r>
              <a:rPr lang="pt-PT" dirty="0" err="1"/>
              <a:t>obsequios</a:t>
            </a:r>
            <a:r>
              <a:rPr lang="pt-PT" dirty="0"/>
              <a:t> para varias personas, solo se compra para uno.</a:t>
            </a:r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7FC6C9-757B-451F-B68E-084C7C9A849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1" r="14791"/>
          <a:stretch/>
        </p:blipFill>
        <p:spPr bwMode="auto">
          <a:xfrm>
            <a:off x="3698543" y="3378761"/>
            <a:ext cx="2118692" cy="2371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D7090F0-7557-4881-88EC-6847C74168DD}"/>
              </a:ext>
            </a:extLst>
          </p:cNvPr>
          <p:cNvSpPr txBox="1"/>
          <p:nvPr/>
        </p:nvSpPr>
        <p:spPr>
          <a:xfrm>
            <a:off x="6018180" y="2595725"/>
            <a:ext cx="2955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Las posadas.</a:t>
            </a:r>
          </a:p>
          <a:p>
            <a:r>
              <a:rPr lang="pt-PT" dirty="0" err="1"/>
              <a:t>En</a:t>
            </a:r>
            <a:r>
              <a:rPr lang="pt-PT" dirty="0"/>
              <a:t> </a:t>
            </a:r>
            <a:r>
              <a:rPr lang="pt-PT" dirty="0" err="1"/>
              <a:t>ciudades</a:t>
            </a:r>
            <a:r>
              <a:rPr lang="pt-PT" dirty="0"/>
              <a:t> como </a:t>
            </a:r>
            <a:r>
              <a:rPr lang="pt-PT" dirty="0" err="1"/>
              <a:t>Siguatepeque</a:t>
            </a:r>
            <a:r>
              <a:rPr lang="pt-PT" dirty="0"/>
              <a:t> </a:t>
            </a:r>
            <a:r>
              <a:rPr lang="pt-PT" dirty="0" err="1"/>
              <a:t>continúan</a:t>
            </a:r>
            <a:r>
              <a:rPr lang="pt-PT" dirty="0"/>
              <a:t> </a:t>
            </a:r>
            <a:r>
              <a:rPr lang="pt-PT" dirty="0" err="1"/>
              <a:t>celebrándose</a:t>
            </a:r>
            <a:r>
              <a:rPr lang="pt-PT" dirty="0"/>
              <a:t> las posadas realizadas por la </a:t>
            </a:r>
            <a:r>
              <a:rPr lang="pt-PT" b="1" dirty="0" err="1"/>
              <a:t>feligresía</a:t>
            </a:r>
            <a:r>
              <a:rPr lang="pt-PT" b="1" dirty="0"/>
              <a:t> Católica.</a:t>
            </a:r>
            <a:endParaRPr lang="pt-PT" dirty="0"/>
          </a:p>
          <a:p>
            <a:r>
              <a:rPr lang="pt-PT" dirty="0" err="1"/>
              <a:t>Generalmente</a:t>
            </a:r>
            <a:r>
              <a:rPr lang="pt-PT" dirty="0"/>
              <a:t> se </a:t>
            </a:r>
            <a:r>
              <a:rPr lang="pt-PT" dirty="0" err="1"/>
              <a:t>realizan</a:t>
            </a:r>
            <a:r>
              <a:rPr lang="pt-PT" dirty="0"/>
              <a:t> desde el </a:t>
            </a:r>
            <a:r>
              <a:rPr lang="pt-PT" b="1" dirty="0"/>
              <a:t>16 al 24 de </a:t>
            </a:r>
            <a:r>
              <a:rPr lang="pt-PT" b="1" dirty="0" err="1"/>
              <a:t>diciembre</a:t>
            </a:r>
            <a:r>
              <a:rPr lang="pt-PT" b="1" dirty="0"/>
              <a:t>,</a:t>
            </a:r>
            <a:r>
              <a:rPr lang="pt-PT" dirty="0"/>
              <a:t> </a:t>
            </a:r>
            <a:r>
              <a:rPr lang="pt-PT" dirty="0" err="1"/>
              <a:t>cuando</a:t>
            </a:r>
            <a:r>
              <a:rPr lang="pt-PT" dirty="0"/>
              <a:t> los </a:t>
            </a:r>
            <a:r>
              <a:rPr lang="pt-PT" dirty="0" err="1"/>
              <a:t>fieles</a:t>
            </a:r>
            <a:r>
              <a:rPr lang="pt-PT" dirty="0"/>
              <a:t> </a:t>
            </a:r>
            <a:r>
              <a:rPr lang="pt-PT" dirty="0" err="1"/>
              <a:t>llevan</a:t>
            </a:r>
            <a:r>
              <a:rPr lang="pt-PT" dirty="0"/>
              <a:t> </a:t>
            </a:r>
            <a:r>
              <a:rPr lang="pt-PT" dirty="0" err="1"/>
              <a:t>cargando</a:t>
            </a:r>
            <a:r>
              <a:rPr lang="pt-PT" dirty="0"/>
              <a:t> las figuras de José, </a:t>
            </a:r>
            <a:r>
              <a:rPr lang="pt-PT" dirty="0" err="1"/>
              <a:t>María</a:t>
            </a:r>
            <a:r>
              <a:rPr lang="pt-PT" dirty="0"/>
              <a:t> y el </a:t>
            </a:r>
            <a:r>
              <a:rPr lang="pt-PT" dirty="0" err="1"/>
              <a:t>niño</a:t>
            </a:r>
            <a:r>
              <a:rPr lang="pt-PT" dirty="0"/>
              <a:t> Jesús, </a:t>
            </a:r>
            <a:r>
              <a:rPr lang="pt-PT" dirty="0" err="1"/>
              <a:t>mientras</a:t>
            </a:r>
            <a:r>
              <a:rPr lang="pt-PT" dirty="0"/>
              <a:t> </a:t>
            </a:r>
            <a:r>
              <a:rPr lang="pt-PT" dirty="0" err="1"/>
              <a:t>cantan</a:t>
            </a:r>
            <a:r>
              <a:rPr lang="pt-PT" dirty="0"/>
              <a:t> </a:t>
            </a:r>
            <a:r>
              <a:rPr lang="pt-PT" dirty="0" err="1"/>
              <a:t>villancicos</a:t>
            </a:r>
            <a:r>
              <a:rPr lang="pt-PT" dirty="0"/>
              <a:t> </a:t>
            </a:r>
            <a:r>
              <a:rPr lang="pt-PT" dirty="0" err="1"/>
              <a:t>en</a:t>
            </a:r>
            <a:r>
              <a:rPr lang="pt-PT" dirty="0"/>
              <a:t> diferentes </a:t>
            </a:r>
            <a:r>
              <a:rPr lang="pt-PT" dirty="0" err="1"/>
              <a:t>hogares</a:t>
            </a:r>
            <a:r>
              <a:rPr lang="pt-PT" dirty="0"/>
              <a:t>, buscando posada.</a:t>
            </a:r>
          </a:p>
          <a:p>
            <a:r>
              <a:rPr lang="es-ES_tradnl" dirty="0"/>
              <a:t> </a:t>
            </a:r>
            <a:endParaRPr lang="pt-PT" dirty="0"/>
          </a:p>
          <a:p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4E2C432-3798-496B-A85B-D98F8F6DBCE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4" r="21206"/>
          <a:stretch/>
        </p:blipFill>
        <p:spPr bwMode="auto">
          <a:xfrm>
            <a:off x="9142316" y="2689440"/>
            <a:ext cx="2731236" cy="3644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9DC1AC51-233F-435F-9F7A-5C81CDE1CA18}"/>
              </a:ext>
            </a:extLst>
          </p:cNvPr>
          <p:cNvCxnSpPr>
            <a:cxnSpLocks/>
          </p:cNvCxnSpPr>
          <p:nvPr/>
        </p:nvCxnSpPr>
        <p:spPr>
          <a:xfrm>
            <a:off x="5976754" y="2681024"/>
            <a:ext cx="0" cy="365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6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tol schuco recipe">
            <a:extLst>
              <a:ext uri="{FF2B5EF4-FFF2-40B4-BE49-F238E27FC236}">
                <a16:creationId xmlns:a16="http://schemas.microsoft.com/office/drawing/2014/main" id="{137A64FE-4F55-411D-B905-A832B88D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62" y="4267654"/>
            <a:ext cx="1753010" cy="14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A9D5D5-BDE6-4BB8-804C-9EEEDAFE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gastronomía</a:t>
            </a:r>
            <a:r>
              <a:rPr lang="pt-PT" b="1" dirty="0"/>
              <a:t> </a:t>
            </a:r>
            <a:r>
              <a:rPr lang="pt-PT" b="1" dirty="0" err="1"/>
              <a:t>hondureña</a:t>
            </a:r>
            <a:r>
              <a:rPr lang="pt-PT" dirty="0"/>
              <a:t> 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FE8333-F6D5-4B1F-899B-327373C7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/>
              <a:t>La </a:t>
            </a:r>
            <a:r>
              <a:rPr lang="pt-PT" sz="2000" b="1" dirty="0" err="1"/>
              <a:t>gastronomía</a:t>
            </a:r>
            <a:r>
              <a:rPr lang="pt-PT" sz="2000" b="1" dirty="0"/>
              <a:t> </a:t>
            </a:r>
            <a:r>
              <a:rPr lang="pt-PT" sz="2000" b="1" dirty="0" err="1"/>
              <a:t>hondureña</a:t>
            </a:r>
            <a:r>
              <a:rPr lang="pt-PT" sz="2000" dirty="0"/>
              <a:t> </a:t>
            </a:r>
            <a:r>
              <a:rPr lang="pt-PT" sz="2000" dirty="0" err="1"/>
              <a:t>es</a:t>
            </a:r>
            <a:r>
              <a:rPr lang="pt-PT" sz="2000" dirty="0"/>
              <a:t> </a:t>
            </a:r>
            <a:r>
              <a:rPr lang="pt-PT" sz="2000" dirty="0" err="1"/>
              <a:t>muy</a:t>
            </a:r>
            <a:r>
              <a:rPr lang="pt-PT" sz="2000" dirty="0"/>
              <a:t> variada, </a:t>
            </a:r>
            <a:r>
              <a:rPr lang="pt-PT" sz="2000" dirty="0" err="1"/>
              <a:t>ya</a:t>
            </a:r>
            <a:r>
              <a:rPr lang="pt-PT" sz="2000" dirty="0"/>
              <a:t> que </a:t>
            </a:r>
            <a:r>
              <a:rPr lang="pt-PT" sz="2000" dirty="0" err="1"/>
              <a:t>contiene</a:t>
            </a:r>
            <a:r>
              <a:rPr lang="pt-PT" sz="2000" dirty="0"/>
              <a:t> elementos indígenas </a:t>
            </a:r>
            <a:r>
              <a:rPr lang="pt-PT" sz="2000" dirty="0" err="1"/>
              <a:t>pre-colombinos</a:t>
            </a:r>
            <a:r>
              <a:rPr lang="pt-PT" sz="2000" dirty="0"/>
              <a:t>, </a:t>
            </a:r>
            <a:r>
              <a:rPr lang="pt-PT" sz="2000" dirty="0" err="1"/>
              <a:t>españoles</a:t>
            </a:r>
            <a:r>
              <a:rPr lang="pt-PT" sz="2000" dirty="0"/>
              <a:t>, </a:t>
            </a:r>
            <a:r>
              <a:rPr lang="pt-PT" sz="2000" dirty="0" err="1"/>
              <a:t>criollos</a:t>
            </a:r>
            <a:r>
              <a:rPr lang="pt-PT" sz="2000" dirty="0"/>
              <a:t> y, </a:t>
            </a:r>
            <a:r>
              <a:rPr lang="pt-PT" sz="2000" dirty="0" err="1"/>
              <a:t>en</a:t>
            </a:r>
            <a:r>
              <a:rPr lang="pt-PT" sz="2000" dirty="0"/>
              <a:t> </a:t>
            </a:r>
            <a:r>
              <a:rPr lang="pt-PT" sz="2000" dirty="0" err="1"/>
              <a:t>alguna</a:t>
            </a:r>
            <a:r>
              <a:rPr lang="pt-PT" sz="2000" dirty="0"/>
              <a:t> medida, africanos, como </a:t>
            </a:r>
            <a:r>
              <a:rPr lang="pt-PT" sz="2000" dirty="0" err="1"/>
              <a:t>es</a:t>
            </a:r>
            <a:r>
              <a:rPr lang="pt-PT" sz="2000" dirty="0"/>
              <a:t> típico </a:t>
            </a:r>
            <a:r>
              <a:rPr lang="pt-PT" sz="2000" dirty="0" err="1"/>
              <a:t>en</a:t>
            </a:r>
            <a:r>
              <a:rPr lang="pt-PT" sz="2000" dirty="0"/>
              <a:t> toda la costa </a:t>
            </a:r>
            <a:r>
              <a:rPr lang="pt-PT" sz="2000" dirty="0" err="1"/>
              <a:t>atlántica</a:t>
            </a:r>
            <a:r>
              <a:rPr lang="pt-PT" sz="2000" dirty="0"/>
              <a:t> </a:t>
            </a:r>
            <a:r>
              <a:rPr lang="pt-PT" sz="2000" dirty="0" err="1"/>
              <a:t>centroamericana</a:t>
            </a:r>
            <a:r>
              <a:rPr lang="pt-PT" sz="2000" dirty="0"/>
              <a:t>. </a:t>
            </a:r>
            <a:r>
              <a:rPr lang="pt-PT" sz="2000" dirty="0" err="1"/>
              <a:t>Ahora</a:t>
            </a:r>
            <a:r>
              <a:rPr lang="pt-PT" sz="2000" dirty="0"/>
              <a:t> </a:t>
            </a:r>
            <a:r>
              <a:rPr lang="pt-PT" sz="2000" dirty="0" err="1"/>
              <a:t>tengo</a:t>
            </a:r>
            <a:r>
              <a:rPr lang="pt-PT" sz="2000" dirty="0"/>
              <a:t> </a:t>
            </a:r>
            <a:r>
              <a:rPr lang="pt-PT" sz="2000" dirty="0" err="1"/>
              <a:t>algunas</a:t>
            </a:r>
            <a:r>
              <a:rPr lang="pt-PT" sz="2000" dirty="0"/>
              <a:t> comidas típicas:</a:t>
            </a:r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C7D0D9-EBA2-420A-A665-93D138BB769C}"/>
              </a:ext>
            </a:extLst>
          </p:cNvPr>
          <p:cNvSpPr txBox="1"/>
          <p:nvPr/>
        </p:nvSpPr>
        <p:spPr>
          <a:xfrm>
            <a:off x="723732" y="3101453"/>
            <a:ext cx="3262363" cy="4098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400000"/>
              </a:lnSpc>
              <a:buFont typeface="Arial" panose="020B0604020202020204" pitchFamily="34" charset="0"/>
              <a:buChar char="•"/>
            </a:pPr>
            <a:r>
              <a:rPr lang="pt-PT" dirty="0"/>
              <a:t>Atol de </a:t>
            </a:r>
            <a:r>
              <a:rPr lang="pt-PT" dirty="0" err="1"/>
              <a:t>elote</a:t>
            </a:r>
            <a:r>
              <a:rPr lang="pt-PT" dirty="0"/>
              <a:t> (de </a:t>
            </a:r>
            <a:r>
              <a:rPr lang="pt-PT" dirty="0" err="1"/>
              <a:t>maíz</a:t>
            </a:r>
            <a:r>
              <a:rPr lang="pt-PT" dirty="0"/>
              <a:t> </a:t>
            </a:r>
            <a:r>
              <a:rPr lang="pt-PT" dirty="0" err="1"/>
              <a:t>tierno</a:t>
            </a:r>
            <a:r>
              <a:rPr lang="pt-PT" dirty="0"/>
              <a:t>)</a:t>
            </a:r>
          </a:p>
          <a:p>
            <a:pPr marL="285750" lvl="0" indent="-285750">
              <a:lnSpc>
                <a:spcPct val="400000"/>
              </a:lnSpc>
              <a:buFont typeface="Arial" panose="020B0604020202020204" pitchFamily="34" charset="0"/>
              <a:buChar char="•"/>
            </a:pPr>
            <a:r>
              <a:rPr lang="pt-PT" dirty="0"/>
              <a:t>Atol </a:t>
            </a:r>
            <a:r>
              <a:rPr lang="pt-PT" dirty="0" err="1"/>
              <a:t>shuco</a:t>
            </a:r>
            <a:r>
              <a:rPr lang="pt-PT" dirty="0"/>
              <a:t> </a:t>
            </a:r>
          </a:p>
          <a:p>
            <a:pPr marL="285750" lvl="0" indent="-285750">
              <a:lnSpc>
                <a:spcPct val="400000"/>
              </a:lnSpc>
              <a:buFont typeface="Arial" panose="020B0604020202020204" pitchFamily="34" charset="0"/>
              <a:buChar char="•"/>
            </a:pPr>
            <a:r>
              <a:rPr lang="pt-PT" dirty="0"/>
              <a:t>Arroz y </a:t>
            </a:r>
            <a:r>
              <a:rPr lang="pt-PT" dirty="0" err="1"/>
              <a:t>maíz</a:t>
            </a:r>
            <a:r>
              <a:rPr lang="pt-PT" dirty="0"/>
              <a:t> </a:t>
            </a:r>
            <a:r>
              <a:rPr lang="pt-PT" dirty="0" err="1"/>
              <a:t>con</a:t>
            </a:r>
            <a:r>
              <a:rPr lang="pt-PT" dirty="0"/>
              <a:t> </a:t>
            </a:r>
            <a:r>
              <a:rPr lang="pt-PT" dirty="0" err="1"/>
              <a:t>pollo</a:t>
            </a:r>
            <a:r>
              <a:rPr lang="pt-PT" dirty="0"/>
              <a:t>.</a:t>
            </a:r>
          </a:p>
          <a:p>
            <a:pPr>
              <a:lnSpc>
                <a:spcPct val="300000"/>
              </a:lnSpc>
            </a:pPr>
            <a:r>
              <a:rPr lang="es-ES_tradnl" dirty="0"/>
              <a:t> </a:t>
            </a:r>
            <a:endParaRPr lang="pt-PT" dirty="0"/>
          </a:p>
        </p:txBody>
      </p:sp>
      <p:pic>
        <p:nvPicPr>
          <p:cNvPr id="4098" name="Picture 2" descr="Receita de Atol de Elote - Gastronomias">
            <a:extLst>
              <a:ext uri="{FF2B5EF4-FFF2-40B4-BE49-F238E27FC236}">
                <a16:creationId xmlns:a16="http://schemas.microsoft.com/office/drawing/2014/main" id="{3E0B4790-64FB-4754-9728-44A67FAA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32" y="3290908"/>
            <a:ext cx="1406060" cy="14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59EBDA2-78A4-4DBE-85A4-75CED98DB10D}"/>
              </a:ext>
            </a:extLst>
          </p:cNvPr>
          <p:cNvSpPr txBox="1"/>
          <p:nvPr/>
        </p:nvSpPr>
        <p:spPr>
          <a:xfrm>
            <a:off x="6587387" y="3061494"/>
            <a:ext cx="2292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400000"/>
              </a:lnSpc>
              <a:buFont typeface="Arial" panose="020B0604020202020204" pitchFamily="34" charset="0"/>
              <a:buChar char="•"/>
            </a:pPr>
            <a:r>
              <a:rPr lang="pt-PT" dirty="0"/>
              <a:t>Baleada</a:t>
            </a:r>
          </a:p>
          <a:p>
            <a:pPr marL="285750" lvl="0" indent="-285750">
              <a:lnSpc>
                <a:spcPct val="400000"/>
              </a:lnSpc>
              <a:buFont typeface="Arial" panose="020B0604020202020204" pitchFamily="34" charset="0"/>
              <a:buChar char="•"/>
            </a:pPr>
            <a:r>
              <a:rPr lang="pt-PT" dirty="0"/>
              <a:t>Carne asada</a:t>
            </a:r>
          </a:p>
          <a:p>
            <a:pPr marL="285750" lvl="0" indent="-285750">
              <a:lnSpc>
                <a:spcPct val="400000"/>
              </a:lnSpc>
              <a:buFont typeface="Arial" panose="020B0604020202020204" pitchFamily="34" charset="0"/>
              <a:buChar char="•"/>
            </a:pPr>
            <a:r>
              <a:rPr lang="pt-PT" dirty="0"/>
              <a:t>Carne </a:t>
            </a:r>
            <a:r>
              <a:rPr lang="pt-PT" dirty="0" err="1"/>
              <a:t>asoleada</a:t>
            </a:r>
            <a:endParaRPr lang="pt-PT" dirty="0"/>
          </a:p>
          <a:p>
            <a:endParaRPr lang="pt-PT" dirty="0"/>
          </a:p>
        </p:txBody>
      </p:sp>
      <p:pic>
        <p:nvPicPr>
          <p:cNvPr id="4102" name="Picture 6" descr="Receta de Arroz con maíz y pollo - CiberCuba Cocina">
            <a:extLst>
              <a:ext uri="{FF2B5EF4-FFF2-40B4-BE49-F238E27FC236}">
                <a16:creationId xmlns:a16="http://schemas.microsoft.com/office/drawing/2014/main" id="{83BFBF3F-13DB-4460-8A0B-3CE0F13C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55" y="5427168"/>
            <a:ext cx="2049389" cy="10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aleada In Estelina's | TasteAtlas | Recommended authentic restaurants">
            <a:extLst>
              <a:ext uri="{FF2B5EF4-FFF2-40B4-BE49-F238E27FC236}">
                <a16:creationId xmlns:a16="http://schemas.microsoft.com/office/drawing/2014/main" id="{4C807A26-9055-475F-A421-5A1C9352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7" y="3101453"/>
            <a:ext cx="1817493" cy="13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ARNE ASADA | Receta típica Hondureña">
            <a:extLst>
              <a:ext uri="{FF2B5EF4-FFF2-40B4-BE49-F238E27FC236}">
                <a16:creationId xmlns:a16="http://schemas.microsoft.com/office/drawing/2014/main" id="{D4C0951D-5EE6-4E57-A5F8-7E11D355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823" y="3993938"/>
            <a:ext cx="1987231" cy="14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ARNE ASOLEADA | Receta típica Hondureña">
            <a:extLst>
              <a:ext uri="{FF2B5EF4-FFF2-40B4-BE49-F238E27FC236}">
                <a16:creationId xmlns:a16="http://schemas.microsoft.com/office/drawing/2014/main" id="{E1A0D149-CEFF-4753-9105-55E02F1B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661" y="5150860"/>
            <a:ext cx="2181972" cy="14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0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21CEA-5C58-4002-AD35-FCEB37AD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Puntos</a:t>
            </a:r>
            <a:r>
              <a:rPr lang="pt-PT" dirty="0"/>
              <a:t> turísticos de las Honduras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8D251BF-EFCE-4408-8FA6-B817E34C8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418821" cy="334370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Lago </a:t>
            </a:r>
            <a:r>
              <a:rPr lang="pt-PT" dirty="0" err="1"/>
              <a:t>Yojoa</a:t>
            </a:r>
            <a:r>
              <a:rPr lang="pt-PT" dirty="0"/>
              <a:t> </a:t>
            </a:r>
          </a:p>
        </p:txBody>
      </p:sp>
      <p:pic>
        <p:nvPicPr>
          <p:cNvPr id="4" name="Imagem 3" descr="Lago de Yojoa un verdadero encanto natural – Diario Roatan">
            <a:extLst>
              <a:ext uri="{FF2B5EF4-FFF2-40B4-BE49-F238E27FC236}">
                <a16:creationId xmlns:a16="http://schemas.microsoft.com/office/drawing/2014/main" id="{6F4773BE-6D54-4787-854C-F5C18896AA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3" y="2821538"/>
            <a:ext cx="5204001" cy="34512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0344627-3D96-4F37-AA22-2D16E4A778B7}"/>
              </a:ext>
            </a:extLst>
          </p:cNvPr>
          <p:cNvSpPr txBox="1"/>
          <p:nvPr/>
        </p:nvSpPr>
        <p:spPr>
          <a:xfrm>
            <a:off x="10309401" y="2286000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Isla </a:t>
            </a:r>
            <a:r>
              <a:rPr lang="es-ES" sz="2000" dirty="0" err="1"/>
              <a:t>Utila</a:t>
            </a:r>
            <a:endParaRPr lang="pt-PT" sz="2000" dirty="0"/>
          </a:p>
          <a:p>
            <a:endParaRPr lang="pt-PT" sz="2000" dirty="0"/>
          </a:p>
        </p:txBody>
      </p:sp>
      <p:pic>
        <p:nvPicPr>
          <p:cNvPr id="11" name="Imagem 10" descr="Ilha Utila - Honduras">
            <a:extLst>
              <a:ext uri="{FF2B5EF4-FFF2-40B4-BE49-F238E27FC236}">
                <a16:creationId xmlns:a16="http://schemas.microsoft.com/office/drawing/2014/main" id="{7D0DC6EB-1B52-492E-8508-C5FDF9E269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48" y="2821538"/>
            <a:ext cx="4899803" cy="3451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82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CB8D5-2924-4D0B-88FA-4393B03F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604" y="2286000"/>
            <a:ext cx="2008792" cy="1499616"/>
          </a:xfrm>
        </p:spPr>
        <p:txBody>
          <a:bodyPr>
            <a:noAutofit/>
          </a:bodyPr>
          <a:lstStyle/>
          <a:p>
            <a:r>
              <a:rPr lang="pt-PT" sz="13600" dirty="0" err="1"/>
              <a:t>Fin</a:t>
            </a:r>
            <a:endParaRPr lang="pt-PT" sz="1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F54AC4F-7B7D-4817-A22C-D83628E3E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850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ersonalizado 2">
      <a:dk1>
        <a:srgbClr val="2E2B21"/>
      </a:dk1>
      <a:lt1>
        <a:srgbClr val="EBF2F1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</TotalTime>
  <Words>271</Words>
  <Application>Microsoft Office PowerPoint</Application>
  <PresentationFormat>Ecrã Panorâmico</PresentationFormat>
  <Paragraphs>28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Integral</vt:lpstr>
      <vt:lpstr>Honduras</vt:lpstr>
      <vt:lpstr>Un poco sobre las Honduras</vt:lpstr>
      <vt:lpstr>Ubicación</vt:lpstr>
      <vt:lpstr>tradiciones</vt:lpstr>
      <vt:lpstr>gastronomía hondureña </vt:lpstr>
      <vt:lpstr>Puntos turísticos de las Honduras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Honduras</dc:title>
  <dc:creator>Patrícia Martins</dc:creator>
  <cp:lastModifiedBy>Patrícia Martins</cp:lastModifiedBy>
  <cp:revision>5</cp:revision>
  <dcterms:created xsi:type="dcterms:W3CDTF">2020-06-24T21:40:10Z</dcterms:created>
  <dcterms:modified xsi:type="dcterms:W3CDTF">2020-06-24T22:23:29Z</dcterms:modified>
</cp:coreProperties>
</file>