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3F608-1908-43D5-B809-126DC1BEEC1E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C500E-B665-4253-B55D-03FC7BD3544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367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C500E-B665-4253-B55D-03FC7BD35449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117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001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087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307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71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02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02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203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685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2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729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654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C79A-FF3E-4C38-8443-4ECE26D19BC2}" type="datetimeFigureOut">
              <a:rPr lang="pt-PT" smtClean="0"/>
              <a:t>24-06-2020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546D9-076F-4C01-BE03-D88E8946434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5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3617" r="2462" b="106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/>
          <a:lstStyle/>
          <a:p>
            <a:r>
              <a:rPr lang="pt-PT" dirty="0" smtClean="0">
                <a:latin typeface="Century" panose="02040604050505020304" pitchFamily="18" charset="0"/>
              </a:rPr>
              <a:t>El Perú</a:t>
            </a:r>
            <a:endParaRPr lang="pt-PT" dirty="0">
              <a:latin typeface="Century" panose="0204060405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9375" y="5936138"/>
            <a:ext cx="2912368" cy="910952"/>
          </a:xfrm>
        </p:spPr>
        <p:txBody>
          <a:bodyPr>
            <a:normAutofit/>
          </a:bodyPr>
          <a:lstStyle/>
          <a:p>
            <a:r>
              <a:rPr lang="pt-PT" sz="1800" dirty="0" smtClean="0">
                <a:solidFill>
                  <a:schemeClr val="tx1"/>
                </a:solidFill>
                <a:latin typeface="Century" panose="02040604050505020304" pitchFamily="18" charset="0"/>
              </a:rPr>
              <a:t>Hecho por: Raquel Garcia</a:t>
            </a:r>
          </a:p>
          <a:p>
            <a:r>
              <a:rPr lang="pt-PT" sz="1800" dirty="0" smtClean="0">
                <a:solidFill>
                  <a:schemeClr val="tx1"/>
                </a:solidFill>
                <a:latin typeface="Century" panose="02040604050505020304" pitchFamily="18" charset="0"/>
              </a:rPr>
              <a:t>Nº13   Año: 9   Clase: C</a:t>
            </a:r>
          </a:p>
          <a:p>
            <a:endParaRPr lang="pt-P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3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256" r="4710" b="3827"/>
          <a:stretch/>
        </p:blipFill>
        <p:spPr bwMode="auto">
          <a:xfrm>
            <a:off x="1331640" y="0"/>
            <a:ext cx="64087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Ubicación del Perú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Perú se encuentra en el oeste de Sudamérica, a orillas del Océano Pacífico Sur, entre Chile y Ecuador. También limita con Colombia, Brasil y Bolivia.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Las llanuras costeras occidentales (conocidas como Costa) están separadas por las tierras bajas orientales cubiertas por la jungla de la cuenca del Amazonas (Selva) por las altas y escarpadas montañas de los Andes (Sierra). En la frontera con Bolivia se encuentra el lago Titicaca, el lago navegable más alto del mundo, a 3 821 m sobre el nivel del mar.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Gastronomía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pPr marL="0" indent="0">
              <a:buNone/>
            </a:pPr>
            <a:r>
              <a:rPr lang="es-ES" sz="3400" dirty="0" smtClean="0">
                <a:solidFill>
                  <a:schemeClr val="bg1"/>
                </a:solidFill>
              </a:rPr>
              <a:t>La cocina peruana es cada vez más conocida en todo el mundo.</a:t>
            </a:r>
          </a:p>
          <a:p>
            <a:pPr marL="0" indent="0">
              <a:buNone/>
            </a:pPr>
            <a:r>
              <a:rPr lang="es-ES" sz="3400" dirty="0" smtClean="0">
                <a:solidFill>
                  <a:schemeClr val="bg1"/>
                </a:solidFill>
              </a:rPr>
              <a:t>Esta está altamente diversificada y deriva de una fusión de la antigua tradición del país con la cocina española y las costumbres traídas de África.</a:t>
            </a:r>
          </a:p>
          <a:p>
            <a:pPr marL="0" indent="0">
              <a:buNone/>
            </a:pPr>
            <a:r>
              <a:rPr lang="es-ES" sz="3400" dirty="0" smtClean="0">
                <a:solidFill>
                  <a:schemeClr val="bg1"/>
                </a:solidFill>
              </a:rPr>
              <a:t>Otra fuerte influencia fue la inmigración de diferentes culturas, como los chefs franceses, que huyeron de la Revolución Francesa en el siglo XVIII, y los chinos, italianos y japoneses en el siglo XIX.</a:t>
            </a:r>
          </a:p>
          <a:p>
            <a:pPr marL="0" indent="0">
              <a:buNone/>
            </a:pPr>
            <a:r>
              <a:rPr lang="es-ES" sz="3400" dirty="0" smtClean="0">
                <a:solidFill>
                  <a:schemeClr val="bg1"/>
                </a:solidFill>
              </a:rPr>
              <a:t>Con esto, podemos decir que Perú ofrece una cocina rica y distintiva con especias y recuerdos de todos los continentes.</a:t>
            </a:r>
          </a:p>
          <a:p>
            <a:pPr marL="0" indent="0">
              <a:buNone/>
            </a:pPr>
            <a:r>
              <a:rPr lang="es-ES" sz="3400" dirty="0" smtClean="0">
                <a:solidFill>
                  <a:schemeClr val="bg1"/>
                </a:solidFill>
              </a:rPr>
              <a:t>Las comidas típicas peruanas destacan estas pluralidades de influencias e impactan las papilas gustativas de cualquier viajero que tenga curiosidad por conocer nuevos sabores y experiencias.</a:t>
            </a:r>
            <a:endParaRPr lang="pt-PT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Algunos ejemplos de comídas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smtClean="0">
                <a:solidFill>
                  <a:schemeClr val="bg1"/>
                </a:solidFill>
              </a:rPr>
              <a:t>Olluquito con charqui</a:t>
            </a:r>
          </a:p>
          <a:p>
            <a:endParaRPr lang="pt-PT" sz="2400" dirty="0" smtClean="0"/>
          </a:p>
          <a:p>
            <a:endParaRPr lang="pt-PT" sz="2400" dirty="0"/>
          </a:p>
          <a:p>
            <a:endParaRPr lang="pt-PT" sz="2400" dirty="0" smtClean="0"/>
          </a:p>
          <a:p>
            <a:endParaRPr lang="pt-PT" sz="2400" dirty="0"/>
          </a:p>
          <a:p>
            <a:endParaRPr lang="pt-PT" sz="2400" dirty="0" smtClean="0"/>
          </a:p>
          <a:p>
            <a:r>
              <a:rPr lang="pt-PT" sz="2400" dirty="0" smtClean="0">
                <a:solidFill>
                  <a:schemeClr val="bg1"/>
                </a:solidFill>
              </a:rPr>
              <a:t>Pollo a la brasa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585864" cy="19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628799"/>
            <a:ext cx="5256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dirty="0" smtClean="0">
                <a:solidFill>
                  <a:schemeClr val="bg1"/>
                </a:solidFill>
              </a:rPr>
              <a:t>¿Recuerdas las llamas y las alpacas? Son las estrellas de Olluquito con charqui, un plato que solo tiene ingredientes con cara de Perú. Además de la carne seca de Llama o Alpaca, el plato también incluye Olluco, una variedad de papa cultivada en los Andes. Debido a sus ingredientes típicamente peruanos, este es uno de los platos más buscados y disfrutados por todos los turistas.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4365104"/>
            <a:ext cx="5256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dirty="0" smtClean="0">
                <a:solidFill>
                  <a:schemeClr val="bg1"/>
                </a:solidFill>
              </a:rPr>
              <a:t>Pollo a la brasa está hecho de carbón y su carne está marinada con especias locales, lo que le da un sabor muy característico.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Por lo general, se acompaña de papas y, además, se puede encontrar en los restaurantes, desde el más caro hasta el más simple, Pollo a la brasa es uno de los platos más consumidos en Perú.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712709"/>
            <a:ext cx="2772334" cy="184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03138"/>
            <a:ext cx="4427981" cy="285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716017" cy="295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7" y="1084234"/>
            <a:ext cx="44279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Machu Picchu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Es imposible hablar de los puntos turísticos de Perú sin mencionar Machu Picchu. Machu Picchu es una antigua ciudad inca, donde aún se pueden encontrar rastros de edificios, casas, templos, palacios y plazas. Es uno de los sitios arqueológicos más famosos del mundo y realmente un sitio increíblemente hermoso. La experiencia que tendrás al ir al lugar es totalmente única.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003140"/>
            <a:ext cx="48600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Ciudad del cusco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Cusco es la capital del imperio inca, un lugar muy buscado por los turistas.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Además de ser la ciudad más cercana a Machu Picchu, Cusco está construida al estilo colonial y cuenta mucho sobre la historia de sus pueblos antiguos, a través del Museo Inka con una gran colección. También está la Catedral de la ciudad (destaca por su belleza), la Plaza das Armas y el barrio de San Blas.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63" y="116632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chemeClr val="bg1"/>
                </a:solidFill>
              </a:rPr>
              <a:t>P</a:t>
            </a:r>
            <a:r>
              <a:rPr lang="pt-PT" sz="4400" dirty="0" smtClean="0">
                <a:solidFill>
                  <a:schemeClr val="bg1"/>
                </a:solidFill>
              </a:rPr>
              <a:t>untos turísticos</a:t>
            </a:r>
            <a:endParaRPr lang="pt-P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-161709"/>
            <a:ext cx="5385792" cy="1143000"/>
          </a:xfrm>
        </p:spPr>
        <p:txBody>
          <a:bodyPr/>
          <a:lstStyle/>
          <a:p>
            <a:r>
              <a:rPr lang="pt-PT" dirty="0">
                <a:solidFill>
                  <a:schemeClr val="bg1"/>
                </a:solidFill>
              </a:rPr>
              <a:t>P</a:t>
            </a:r>
            <a:r>
              <a:rPr lang="pt-PT" dirty="0" smtClean="0">
                <a:solidFill>
                  <a:schemeClr val="bg1"/>
                </a:solidFill>
              </a:rPr>
              <a:t>untos turísticos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9258" y="694874"/>
            <a:ext cx="46005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L</a:t>
            </a:r>
            <a:r>
              <a:rPr lang="es-ES" dirty="0" smtClean="0">
                <a:solidFill>
                  <a:schemeClr val="bg1"/>
                </a:solidFill>
              </a:rPr>
              <a:t>ago Titicaca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El lago Titicaca se encuentra en la región de los Andes, en la frontera entre Perú y Bolivia. La ciudad de Puno, ubicada en el sur de Perú, es el punto de partida para visitar el famoso Lago Titicaca y hay varias excursiones desde allí. Él es segundo lago más grande de Sudamérica, y está formado por varias islas artificiales. La isla de Taquile, en particular, está habitada por pueblos indígenas y es famosa por sus productos textiles.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120"/>
            <a:ext cx="4649258" cy="295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792760"/>
            <a:ext cx="47171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Líneas de Nazca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Las Líneas de Nazca se encuentran en el desierto de Nazca, en el sur de Perú. Fueron diseñados entre AD 400 y 650 y fueron considerados Patrimonio de la Humanidad por la UNESCO en 1994. Es posible ver la formación de animales como colibríes, monos, arañas, ranas, pero también humanos y figuras geométricas. Hay más de 500 metros cuadrados con cientos de figuras, algunas de ellas con más de 200 metros de diámetro.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8" y="3792760"/>
            <a:ext cx="4494742" cy="309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Perú en los años antes de Cristo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La historia del Perú comienza con las civilizaciones preincaicas, muchos años antes de Cristo.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Las culturas costeras como los Moche y Nazca florecieron entre 700 a. C. y 100 a. C. La cultura Moche produjo instrumentos metálicos notables y las obras de cerámica más excepcionales de la antigüedad, mientras que la cultura Nazca es conocida por su trabajo con textiles y las enigmáticas Líneas de Nazca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bg1"/>
                </a:solidFill>
              </a:rPr>
              <a:t>Dichos cultivos costeros comenzaron a disminuir como resultado de las tormentas que frecuentemente azotan la región, causando inundaciones durante ciertos períodos y sequías en otros períodos. Pronto, las culturas que habitaban el interior del territorio, como los Huari y los Tiwanaku, se convirtieron en las culturas predominantes de una vasta región, que cubre gran parte de lo que hoy son Perú y Bolivia.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707904" y="281865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smtClean="0">
                <a:solidFill>
                  <a:schemeClr val="bg1"/>
                </a:solidFill>
                <a:latin typeface="Century" panose="02040604050505020304" pitchFamily="18" charset="0"/>
              </a:rPr>
              <a:t>Final</a:t>
            </a:r>
            <a:endParaRPr lang="pt-PT" sz="48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879</Words>
  <Application>Microsoft Office PowerPoint</Application>
  <PresentationFormat>On-screen Show (4:3)</PresentationFormat>
  <Paragraphs>43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El Perú</vt:lpstr>
      <vt:lpstr>Ubicación del Perú</vt:lpstr>
      <vt:lpstr>Gastronomía</vt:lpstr>
      <vt:lpstr>Algunos ejemplos de comídas</vt:lpstr>
      <vt:lpstr>PowerPoint Presentation</vt:lpstr>
      <vt:lpstr>Puntos turísticos</vt:lpstr>
      <vt:lpstr>Perú en los años antes de Cristo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Perú</dc:title>
  <dc:creator>Lemos</dc:creator>
  <cp:lastModifiedBy>Lemos</cp:lastModifiedBy>
  <cp:revision>14</cp:revision>
  <dcterms:created xsi:type="dcterms:W3CDTF">2020-06-24T12:55:52Z</dcterms:created>
  <dcterms:modified xsi:type="dcterms:W3CDTF">2020-06-24T15:22:13Z</dcterms:modified>
</cp:coreProperties>
</file>