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8" r:id="rId4"/>
    <p:sldId id="259" r:id="rId5"/>
    <p:sldId id="261" r:id="rId6"/>
    <p:sldId id="262" r:id="rId7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PT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DC7C8-81FB-4993-BEAC-2EEA53E5AF52}" type="datetimeFigureOut">
              <a:rPr lang="pt-PT" smtClean="0"/>
              <a:t>22/06/2019</a:t>
            </a:fld>
            <a:endParaRPr lang="pt-PT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68B1E-BF00-4444-AD8B-FDA2D72285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47515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PT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PT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DC7C8-81FB-4993-BEAC-2EEA53E5AF52}" type="datetimeFigureOut">
              <a:rPr lang="pt-PT" smtClean="0"/>
              <a:t>22/06/2019</a:t>
            </a:fld>
            <a:endParaRPr lang="pt-PT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68B1E-BF00-4444-AD8B-FDA2D72285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69617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PT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PT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DC7C8-81FB-4993-BEAC-2EEA53E5AF52}" type="datetimeFigureOut">
              <a:rPr lang="pt-PT" smtClean="0"/>
              <a:t>22/06/2019</a:t>
            </a:fld>
            <a:endParaRPr lang="pt-PT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68B1E-BF00-4444-AD8B-FDA2D72285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6076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PT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PT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DC7C8-81FB-4993-BEAC-2EEA53E5AF52}" type="datetimeFigureOut">
              <a:rPr lang="pt-PT" smtClean="0"/>
              <a:t>22/06/2019</a:t>
            </a:fld>
            <a:endParaRPr lang="pt-PT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68B1E-BF00-4444-AD8B-FDA2D72285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78995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PT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DC7C8-81FB-4993-BEAC-2EEA53E5AF52}" type="datetimeFigureOut">
              <a:rPr lang="pt-PT" smtClean="0"/>
              <a:t>22/06/2019</a:t>
            </a:fld>
            <a:endParaRPr lang="pt-PT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68B1E-BF00-4444-AD8B-FDA2D72285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21131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PT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PT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PT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DC7C8-81FB-4993-BEAC-2EEA53E5AF52}" type="datetimeFigureOut">
              <a:rPr lang="pt-PT" smtClean="0"/>
              <a:t>22/06/2019</a:t>
            </a:fld>
            <a:endParaRPr lang="pt-PT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68B1E-BF00-4444-AD8B-FDA2D72285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53973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PT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PT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PT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DC7C8-81FB-4993-BEAC-2EEA53E5AF52}" type="datetimeFigureOut">
              <a:rPr lang="pt-PT" smtClean="0"/>
              <a:t>22/06/2019</a:t>
            </a:fld>
            <a:endParaRPr lang="pt-PT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68B1E-BF00-4444-AD8B-FDA2D72285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49817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PT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DC7C8-81FB-4993-BEAC-2EEA53E5AF52}" type="datetimeFigureOut">
              <a:rPr lang="pt-PT" smtClean="0"/>
              <a:t>22/06/2019</a:t>
            </a:fld>
            <a:endParaRPr lang="pt-PT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68B1E-BF00-4444-AD8B-FDA2D72285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38660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DC7C8-81FB-4993-BEAC-2EEA53E5AF52}" type="datetimeFigureOut">
              <a:rPr lang="pt-PT" smtClean="0"/>
              <a:t>22/06/2019</a:t>
            </a:fld>
            <a:endParaRPr lang="pt-PT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68B1E-BF00-4444-AD8B-FDA2D72285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78436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PT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PT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DC7C8-81FB-4993-BEAC-2EEA53E5AF52}" type="datetimeFigureOut">
              <a:rPr lang="pt-PT" smtClean="0"/>
              <a:t>22/06/2019</a:t>
            </a:fld>
            <a:endParaRPr lang="pt-PT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68B1E-BF00-4444-AD8B-FDA2D72285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66721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PT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DC7C8-81FB-4993-BEAC-2EEA53E5AF52}" type="datetimeFigureOut">
              <a:rPr lang="pt-PT" smtClean="0"/>
              <a:t>22/06/2019</a:t>
            </a:fld>
            <a:endParaRPr lang="pt-PT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68B1E-BF00-4444-AD8B-FDA2D72285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11532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PT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PT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DC7C8-81FB-4993-BEAC-2EEA53E5AF52}" type="datetimeFigureOut">
              <a:rPr lang="pt-PT" smtClean="0"/>
              <a:t>22/06/2019</a:t>
            </a:fld>
            <a:endParaRPr lang="pt-PT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68B1E-BF00-4444-AD8B-FDA2D72285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517443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83470" y="2204864"/>
            <a:ext cx="658872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RECEITA </a:t>
            </a:r>
          </a:p>
          <a:p>
            <a:pPr algn="ctr"/>
            <a:r>
              <a:rPr lang="pt-BR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ANTI - CIBERBULLYING</a:t>
            </a:r>
            <a:endParaRPr lang="pt-BR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9045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>
        <p:push dir="u"/>
      </p:transition>
    </mc:Choice>
    <mc:Fallback>
      <p:transition spd="slow" advClick="0" advTm="3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600" y="836712"/>
            <a:ext cx="6620799" cy="552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324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836712"/>
            <a:ext cx="606121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PT" sz="2400" dirty="0"/>
          </a:p>
          <a:p>
            <a:r>
              <a:rPr lang="pt-PT" sz="2400" dirty="0"/>
              <a:t>Ingredientes</a:t>
            </a:r>
            <a:r>
              <a:rPr lang="pt-PT" sz="2400" dirty="0" smtClean="0"/>
              <a:t>:</a:t>
            </a:r>
          </a:p>
          <a:p>
            <a:endParaRPr lang="pt-PT" sz="2400" dirty="0"/>
          </a:p>
          <a:p>
            <a:r>
              <a:rPr lang="pt-PT" sz="2400" dirty="0"/>
              <a:t>150 gramas de atenção</a:t>
            </a:r>
          </a:p>
          <a:p>
            <a:r>
              <a:rPr lang="pt-PT" sz="2400" dirty="0"/>
              <a:t>150 gramas de compreensão</a:t>
            </a:r>
          </a:p>
          <a:p>
            <a:r>
              <a:rPr lang="pt-PT" sz="2400" dirty="0"/>
              <a:t>250 gramas de sensibilidade e formação</a:t>
            </a:r>
          </a:p>
          <a:p>
            <a:r>
              <a:rPr lang="pt-PT" sz="2400" dirty="0"/>
              <a:t>180 gramas de diálogo</a:t>
            </a:r>
          </a:p>
          <a:p>
            <a:r>
              <a:rPr lang="pt-PT" sz="2400" dirty="0"/>
              <a:t>180 gramas de saber escutar</a:t>
            </a:r>
          </a:p>
          <a:p>
            <a:r>
              <a:rPr lang="pt-PT" sz="2400" dirty="0"/>
              <a:t>120g de energia positiva</a:t>
            </a:r>
          </a:p>
          <a:p>
            <a:r>
              <a:rPr lang="pt-PT" sz="2400" dirty="0"/>
              <a:t>200  gramas de confiança</a:t>
            </a:r>
          </a:p>
          <a:p>
            <a:r>
              <a:rPr lang="pt-PT" sz="2400" dirty="0"/>
              <a:t>200 gramas de respeito (às diferenças)</a:t>
            </a:r>
          </a:p>
          <a:p>
            <a:r>
              <a:rPr lang="pt-PT" sz="2400" dirty="0"/>
              <a:t>200 gramas amor ao próximo</a:t>
            </a:r>
          </a:p>
          <a:p>
            <a:r>
              <a:rPr lang="pt-PT" sz="2400" dirty="0"/>
              <a:t>100 gramas de otimismo e assertividade.</a:t>
            </a:r>
          </a:p>
          <a:p>
            <a:r>
              <a:rPr lang="pt-PT" sz="2400" dirty="0"/>
              <a:t>500 gramas de supervisão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187624" y="313492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800" b="1" dirty="0" smtClean="0"/>
              <a:t>Receita Culinária de Anti – Ciberbulluying</a:t>
            </a:r>
          </a:p>
        </p:txBody>
      </p:sp>
    </p:spTree>
    <p:extLst>
      <p:ext uri="{BB962C8B-B14F-4D97-AF65-F5344CB8AC3E}">
        <p14:creationId xmlns:p14="http://schemas.microsoft.com/office/powerpoint/2010/main" val="208984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1628800"/>
            <a:ext cx="66247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2400" dirty="0" smtClean="0"/>
              <a:t>1- Para </a:t>
            </a:r>
            <a:r>
              <a:rPr lang="pt-PT" sz="2400" dirty="0"/>
              <a:t>iniciarmos esta receita é fundamental misturar cuidadosamente, a compreensão e a atenção com uma boa dose de formação e sensibilidade para se </a:t>
            </a:r>
            <a:r>
              <a:rPr lang="pt-PT" sz="2400" b="1" dirty="0"/>
              <a:t>avaliar bem a situação</a:t>
            </a:r>
            <a:r>
              <a:rPr lang="pt-PT" sz="2400" dirty="0" smtClean="0"/>
              <a:t>.</a:t>
            </a:r>
          </a:p>
          <a:p>
            <a:pPr algn="just"/>
            <a:endParaRPr lang="pt-PT" sz="2400" dirty="0" smtClean="0"/>
          </a:p>
          <a:p>
            <a:pPr algn="just"/>
            <a:endParaRPr lang="pt-PT" sz="2400" dirty="0"/>
          </a:p>
          <a:p>
            <a:pPr algn="just"/>
            <a:r>
              <a:rPr lang="pt-PT" sz="2400" dirty="0" smtClean="0"/>
              <a:t>2- De </a:t>
            </a:r>
            <a:r>
              <a:rPr lang="pt-PT" sz="2400" dirty="0"/>
              <a:t>seguida, colocamos o diálogo e o saber escutar em doses iguais, mistura-se um pouco de fermento e vai-se acrescentando energia positiva para que cresça a confiança e o </a:t>
            </a:r>
            <a:r>
              <a:rPr lang="pt-PT" sz="2400" b="1" dirty="0"/>
              <a:t>respeito entre as partes.</a:t>
            </a:r>
            <a:r>
              <a:rPr lang="pt-PT" sz="2400" dirty="0"/>
              <a:t> 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943708" y="587310"/>
            <a:ext cx="460851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800" dirty="0" smtClean="0"/>
              <a:t>Modo de preparação:</a:t>
            </a:r>
          </a:p>
          <a:p>
            <a:pPr algn="r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134124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1124744"/>
            <a:ext cx="61926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2400" dirty="0" smtClean="0"/>
              <a:t>3- Ligue o forno numa temperatura amena e coloque também na assadeira como temperos a assertividade e o otimismo, misture muito bem de forma que, se criem entre todos os envolvidos, relações positivas e saudaveis, tudo isto obviamente com </a:t>
            </a:r>
            <a:r>
              <a:rPr lang="pt-PT" sz="2400" b="1" dirty="0" smtClean="0"/>
              <a:t>bastante supervisão</a:t>
            </a:r>
            <a:r>
              <a:rPr lang="pt-PT" sz="2400" dirty="0" smtClean="0"/>
              <a:t>.</a:t>
            </a:r>
          </a:p>
          <a:p>
            <a:pPr algn="just"/>
            <a:endParaRPr lang="pt-PT" sz="2400" dirty="0" smtClean="0"/>
          </a:p>
          <a:p>
            <a:pPr algn="just"/>
            <a:r>
              <a:rPr lang="pt-PT" sz="2400" b="1" dirty="0" smtClean="0"/>
              <a:t>4- Finalmente</a:t>
            </a:r>
            <a:r>
              <a:rPr lang="pt-PT" sz="2400" dirty="0" smtClean="0"/>
              <a:t>, quando estiver no ponto, retira-se do forno em calda amigável,  monotorizando o resultado, de forma a estarmos preparados para atuar e se possivel, </a:t>
            </a:r>
            <a:r>
              <a:rPr lang="pt-PT" sz="2400" b="1" dirty="0" smtClean="0"/>
              <a:t>prevenir potenciais situações de ciberbulluying. 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2457966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267744" y="2780928"/>
            <a:ext cx="42484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6600" dirty="0" smtClean="0"/>
              <a:t>FIM</a:t>
            </a:r>
            <a:endParaRPr lang="pt-PT" sz="66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4716016" y="5422287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Curso Bullying e Ciberbullying - NAU</a:t>
            </a:r>
            <a:endParaRPr lang="pt-PT" dirty="0"/>
          </a:p>
        </p:txBody>
      </p:sp>
      <p:sp>
        <p:nvSpPr>
          <p:cNvPr id="4" name="CaixaDeTexto 3"/>
          <p:cNvSpPr txBox="1"/>
          <p:nvPr/>
        </p:nvSpPr>
        <p:spPr>
          <a:xfrm>
            <a:off x="4932040" y="5949280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dirty="0" smtClean="0"/>
              <a:t>Agostinho Silva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653410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229</Words>
  <Application>Microsoft Office PowerPoint</Application>
  <PresentationFormat>Apresentação na tela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Agostinho Silva</dc:creator>
  <cp:lastModifiedBy>Agostinho Silva</cp:lastModifiedBy>
  <cp:revision>9</cp:revision>
  <dcterms:created xsi:type="dcterms:W3CDTF">2019-06-22T15:28:51Z</dcterms:created>
  <dcterms:modified xsi:type="dcterms:W3CDTF">2019-06-22T16:37:00Z</dcterms:modified>
</cp:coreProperties>
</file>