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60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272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3890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1987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00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768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0110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96553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9184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439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281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4191D-0A91-4123-9D13-CE60861B8AF1}" type="datetimeFigureOut">
              <a:rPr lang="en-GB" smtClean="0"/>
              <a:t>11/03/2022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BFE72-94C4-4884-BB58-38AECF8441D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789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te.org.uk/art/artists/paula-rego-1823" TargetMode="External"/><Relationship Id="rId2" Type="http://schemas.openxmlformats.org/officeDocument/2006/relationships/hyperlink" Target="http://www.thelondongroup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ulturetrip.com/europe/portuga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g.theculturetrip.com/wp-content/uploads/2015/04/22560232220_1e29d4959e_k.jpg">
            <a:extLst>
              <a:ext uri="{FF2B5EF4-FFF2-40B4-BE49-F238E27FC236}">
                <a16:creationId xmlns:a16="http://schemas.microsoft.com/office/drawing/2014/main" id="{B862759A-5DC1-4E02-B656-587AF894E7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113" y="0"/>
            <a:ext cx="93757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1063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415" y="529591"/>
            <a:ext cx="119813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/>
              <a:t>Paulo </a:t>
            </a:r>
            <a:r>
              <a:rPr lang="en-GB" i="1" dirty="0" err="1"/>
              <a:t>Rego</a:t>
            </a:r>
            <a:r>
              <a:rPr lang="en-GB" i="1" dirty="0"/>
              <a:t> Born Jan 1935 </a:t>
            </a:r>
            <a:r>
              <a:rPr lang="en-GB" dirty="0"/>
              <a:t> – Nam of painting unknown</a:t>
            </a:r>
            <a:endParaRPr lang="en-GB" b="1" dirty="0"/>
          </a:p>
          <a:p>
            <a:r>
              <a:rPr lang="en-GB" dirty="0"/>
              <a:t>What is happening in this picture? </a:t>
            </a:r>
          </a:p>
          <a:p>
            <a:r>
              <a:rPr lang="en-GB" dirty="0"/>
              <a:t>What can you see?</a:t>
            </a:r>
          </a:p>
          <a:p>
            <a:r>
              <a:rPr lang="en-GB" dirty="0"/>
              <a:t>How does the picture make you feel? </a:t>
            </a:r>
          </a:p>
          <a:p>
            <a:r>
              <a:rPr lang="en-GB" dirty="0"/>
              <a:t>Could you think of a story to link to this painting?</a:t>
            </a:r>
          </a:p>
          <a:p>
            <a:r>
              <a:rPr lang="en-GB"/>
              <a:t>What </a:t>
            </a:r>
            <a:r>
              <a:rPr lang="en-GB" dirty="0"/>
              <a:t>do you like/dislike about this style of art?</a:t>
            </a:r>
          </a:p>
          <a:p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201594" y="2746322"/>
            <a:ext cx="1149633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000" dirty="0"/>
          </a:p>
        </p:txBody>
      </p:sp>
      <p:sp>
        <p:nvSpPr>
          <p:cNvPr id="4" name="Rectangle 3"/>
          <p:cNvSpPr/>
          <p:nvPr/>
        </p:nvSpPr>
        <p:spPr>
          <a:xfrm>
            <a:off x="461319" y="2946377"/>
            <a:ext cx="111419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en-GB" dirty="0"/>
            </a:br>
            <a:endParaRPr lang="en-GB" b="0" i="0" dirty="0">
              <a:effectLst/>
              <a:latin typeface="Roboto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1319" y="3429000"/>
            <a:ext cx="113192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/>
              <a:t>Rego</a:t>
            </a:r>
            <a:r>
              <a:rPr lang="en-GB" dirty="0"/>
              <a:t> was born on 26 January 1935 in Lisbon, Portugal.[5] Her father was an electrical engineer who worked for the Marconi Company. Although this gave her a comfortable middle class home, the family was divided in 1936 when her father was posted to work in the United Kingdom. Accompanied by </a:t>
            </a:r>
            <a:r>
              <a:rPr lang="en-GB" dirty="0" err="1"/>
              <a:t>Rego's</a:t>
            </a:r>
            <a:r>
              <a:rPr lang="en-GB" dirty="0"/>
              <a:t> mother, they left </a:t>
            </a:r>
            <a:r>
              <a:rPr lang="en-GB" dirty="0" err="1"/>
              <a:t>Rego</a:t>
            </a:r>
            <a:r>
              <a:rPr lang="en-GB" dirty="0"/>
              <a:t> behind in Portugal in the care of her grandmother until 1939. Her grandmother was to become a significant figure in </a:t>
            </a:r>
            <a:r>
              <a:rPr lang="en-GB" dirty="0" err="1"/>
              <a:t>Rego's</a:t>
            </a:r>
            <a:r>
              <a:rPr lang="en-GB" dirty="0"/>
              <a:t> life as she learnt many of the traditional folktales that would one day make their way into her art work from her grandmother and the family maid.</a:t>
            </a:r>
          </a:p>
          <a:p>
            <a:endParaRPr lang="en-GB" dirty="0"/>
          </a:p>
          <a:p>
            <a:r>
              <a:rPr lang="en-GB" dirty="0"/>
              <a:t>With an astounding career spanning over five decades as a member of artist collective </a:t>
            </a:r>
            <a:r>
              <a:rPr lang="en-GB" dirty="0">
                <a:hlinkClick r:id="rId2"/>
              </a:rPr>
              <a:t>The London Group</a:t>
            </a:r>
            <a:r>
              <a:rPr lang="en-GB" dirty="0"/>
              <a:t> alongside David Hockney, R.B. </a:t>
            </a:r>
            <a:r>
              <a:rPr lang="en-GB" dirty="0" err="1"/>
              <a:t>Kitaj</a:t>
            </a:r>
            <a:r>
              <a:rPr lang="en-GB" dirty="0"/>
              <a:t> and Frank Auerbach, </a:t>
            </a:r>
            <a:r>
              <a:rPr lang="en-GB" dirty="0">
                <a:hlinkClick r:id="rId3"/>
              </a:rPr>
              <a:t>Paula </a:t>
            </a:r>
            <a:r>
              <a:rPr lang="en-GB" dirty="0" err="1">
                <a:hlinkClick r:id="rId3"/>
              </a:rPr>
              <a:t>Rego’s</a:t>
            </a:r>
            <a:r>
              <a:rPr lang="en-GB" dirty="0"/>
              <a:t> work has changed and transformed from abstract to representational. She incorporates the themes and characters from the folklore of her native </a:t>
            </a:r>
            <a:r>
              <a:rPr lang="en-GB" dirty="0">
                <a:hlinkClick r:id="rId4"/>
              </a:rPr>
              <a:t>Portugal</a:t>
            </a:r>
            <a:r>
              <a:rPr lang="en-GB" dirty="0"/>
              <a:t>, creating intricate, </a:t>
            </a:r>
            <a:r>
              <a:rPr lang="en-GB" dirty="0" err="1"/>
              <a:t>colorful</a:t>
            </a:r>
            <a:r>
              <a:rPr lang="en-GB" dirty="0"/>
              <a:t> works teeming with vibrancy and political consciousness. Since becoming the first ever artist-in-residence at London’s National Gallery, her work has become simultaneously cleaner and more disturbing.</a:t>
            </a:r>
          </a:p>
        </p:txBody>
      </p:sp>
    </p:spTree>
    <p:extLst>
      <p:ext uri="{BB962C8B-B14F-4D97-AF65-F5344CB8AC3E}">
        <p14:creationId xmlns:p14="http://schemas.microsoft.com/office/powerpoint/2010/main" val="1006033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77691661F188546B89A01BCDF2C73ED" ma:contentTypeVersion="10" ma:contentTypeDescription="Create a new document." ma:contentTypeScope="" ma:versionID="b41d24888b07762b6e4693e18746a747">
  <xsd:schema xmlns:xsd="http://www.w3.org/2001/XMLSchema" xmlns:xs="http://www.w3.org/2001/XMLSchema" xmlns:p="http://schemas.microsoft.com/office/2006/metadata/properties" xmlns:ns2="c441167a-c126-4310-bd5f-7ae9c96b7e2e" targetNamespace="http://schemas.microsoft.com/office/2006/metadata/properties" ma:root="true" ma:fieldsID="1b21e8a5772bb5ec43472b17330c48c8" ns2:_="">
    <xsd:import namespace="c441167a-c126-4310-bd5f-7ae9c96b7e2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41167a-c126-4310-bd5f-7ae9c96b7e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9A617E-7902-4C99-A66A-8781E6EA12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9AF16D-B409-46AC-87D6-8950EC04C8F1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metadata/properties"/>
    <ds:schemaRef ds:uri="http://purl.org/dc/elements/1.1/"/>
    <ds:schemaRef ds:uri="http://schemas.microsoft.com/office/infopath/2007/PartnerControls"/>
    <ds:schemaRef ds:uri="c441167a-c126-4310-bd5f-7ae9c96b7e2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0401EBA-1D0D-43D0-BC26-B858737C21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41167a-c126-4310-bd5f-7ae9c96b7e2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263</Words>
  <Application>Microsoft Office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frankie</dc:creator>
  <cp:lastModifiedBy>Andre, Graham</cp:lastModifiedBy>
  <cp:revision>41</cp:revision>
  <dcterms:created xsi:type="dcterms:W3CDTF">2019-10-05T16:32:37Z</dcterms:created>
  <dcterms:modified xsi:type="dcterms:W3CDTF">2022-03-11T16:03:28Z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0x010100677691661F188546B89A01BCDF2C73ED</vt:lpwstr>
  </property>
</Properties>
</file>