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064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92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88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06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258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57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30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01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50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11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76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81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30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0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20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60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98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F52E581-DE56-4841-8931-C4BFF6B836F6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1C9F39E-5628-4CC8-B363-E1B75E53D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171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70693" y="17937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25367" y="34260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4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14 Jahre – was nun?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Entscheidung über den weiteren Bildungsweg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6061"/>
          <p:cNvGrpSpPr/>
          <p:nvPr/>
        </p:nvGrpSpPr>
        <p:grpSpPr>
          <a:xfrm>
            <a:off x="1786255" y="507364"/>
            <a:ext cx="9179644" cy="4185753"/>
            <a:chOff x="0" y="0"/>
            <a:chExt cx="9179917" cy="4186020"/>
          </a:xfrm>
        </p:grpSpPr>
        <p:sp>
          <p:nvSpPr>
            <p:cNvPr id="197" name="Shape 17"/>
            <p:cNvSpPr/>
            <p:nvPr/>
          </p:nvSpPr>
          <p:spPr>
            <a:xfrm>
              <a:off x="4572" y="1373124"/>
              <a:ext cx="8424672" cy="286512"/>
            </a:xfrm>
            <a:custGeom>
              <a:avLst/>
              <a:gdLst/>
              <a:ahLst/>
              <a:cxnLst/>
              <a:rect l="0" t="0" r="0" b="0"/>
              <a:pathLst>
                <a:path w="8424672" h="286512">
                  <a:moveTo>
                    <a:pt x="0" y="0"/>
                  </a:moveTo>
                  <a:lnTo>
                    <a:pt x="8424672" y="0"/>
                  </a:lnTo>
                  <a:lnTo>
                    <a:pt x="8424672" y="286512"/>
                  </a:lnTo>
                  <a:lnTo>
                    <a:pt x="0" y="286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8" name="Shape 18"/>
            <p:cNvSpPr/>
            <p:nvPr/>
          </p:nvSpPr>
          <p:spPr>
            <a:xfrm>
              <a:off x="0" y="1367028"/>
              <a:ext cx="4216907" cy="297181"/>
            </a:xfrm>
            <a:custGeom>
              <a:avLst/>
              <a:gdLst/>
              <a:ahLst/>
              <a:cxnLst/>
              <a:rect l="0" t="0" r="0" b="0"/>
              <a:pathLst>
                <a:path w="4216907" h="297181">
                  <a:moveTo>
                    <a:pt x="0" y="0"/>
                  </a:moveTo>
                  <a:lnTo>
                    <a:pt x="4216907" y="0"/>
                  </a:lnTo>
                  <a:lnTo>
                    <a:pt x="4216907" y="10668"/>
                  </a:lnTo>
                  <a:lnTo>
                    <a:pt x="9144" y="10668"/>
                  </a:lnTo>
                  <a:lnTo>
                    <a:pt x="9144" y="288036"/>
                  </a:lnTo>
                  <a:lnTo>
                    <a:pt x="4216907" y="288037"/>
                  </a:lnTo>
                  <a:lnTo>
                    <a:pt x="4216907" y="297181"/>
                  </a:lnTo>
                  <a:lnTo>
                    <a:pt x="0" y="297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9" name="Shape 19"/>
            <p:cNvSpPr/>
            <p:nvPr/>
          </p:nvSpPr>
          <p:spPr>
            <a:xfrm>
              <a:off x="4216907" y="1367028"/>
              <a:ext cx="4216906" cy="297180"/>
            </a:xfrm>
            <a:custGeom>
              <a:avLst/>
              <a:gdLst/>
              <a:ahLst/>
              <a:cxnLst/>
              <a:rect l="0" t="0" r="0" b="0"/>
              <a:pathLst>
                <a:path w="4216906" h="297180">
                  <a:moveTo>
                    <a:pt x="0" y="0"/>
                  </a:moveTo>
                  <a:lnTo>
                    <a:pt x="4216906" y="0"/>
                  </a:lnTo>
                  <a:lnTo>
                    <a:pt x="4216906" y="297180"/>
                  </a:lnTo>
                  <a:lnTo>
                    <a:pt x="0" y="297180"/>
                  </a:lnTo>
                  <a:lnTo>
                    <a:pt x="0" y="288036"/>
                  </a:lnTo>
                  <a:lnTo>
                    <a:pt x="4207763" y="288036"/>
                  </a:lnTo>
                  <a:lnTo>
                    <a:pt x="4207763" y="10668"/>
                  </a:lnTo>
                  <a:lnTo>
                    <a:pt x="0" y="106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0" name="Rectangle 20"/>
            <p:cNvSpPr/>
            <p:nvPr/>
          </p:nvSpPr>
          <p:spPr>
            <a:xfrm>
              <a:off x="96011" y="1392782"/>
              <a:ext cx="337280" cy="3441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19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1" name="Shape 21"/>
            <p:cNvSpPr/>
            <p:nvPr/>
          </p:nvSpPr>
          <p:spPr>
            <a:xfrm>
              <a:off x="4572" y="2525268"/>
              <a:ext cx="8424672" cy="286512"/>
            </a:xfrm>
            <a:custGeom>
              <a:avLst/>
              <a:gdLst/>
              <a:ahLst/>
              <a:cxnLst/>
              <a:rect l="0" t="0" r="0" b="0"/>
              <a:pathLst>
                <a:path w="8424672" h="286512">
                  <a:moveTo>
                    <a:pt x="0" y="0"/>
                  </a:moveTo>
                  <a:lnTo>
                    <a:pt x="8424672" y="0"/>
                  </a:lnTo>
                  <a:lnTo>
                    <a:pt x="8424672" y="286512"/>
                  </a:lnTo>
                  <a:lnTo>
                    <a:pt x="0" y="286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2" name="Shape 22"/>
            <p:cNvSpPr/>
            <p:nvPr/>
          </p:nvSpPr>
          <p:spPr>
            <a:xfrm>
              <a:off x="0" y="2520696"/>
              <a:ext cx="4216907" cy="297180"/>
            </a:xfrm>
            <a:custGeom>
              <a:avLst/>
              <a:gdLst/>
              <a:ahLst/>
              <a:cxnLst/>
              <a:rect l="0" t="0" r="0" b="0"/>
              <a:pathLst>
                <a:path w="4216907" h="297180">
                  <a:moveTo>
                    <a:pt x="0" y="0"/>
                  </a:moveTo>
                  <a:lnTo>
                    <a:pt x="4216907" y="0"/>
                  </a:lnTo>
                  <a:lnTo>
                    <a:pt x="4216907" y="9144"/>
                  </a:lnTo>
                  <a:lnTo>
                    <a:pt x="9144" y="9144"/>
                  </a:lnTo>
                  <a:lnTo>
                    <a:pt x="9144" y="286512"/>
                  </a:lnTo>
                  <a:lnTo>
                    <a:pt x="4216907" y="286512"/>
                  </a:lnTo>
                  <a:lnTo>
                    <a:pt x="4216907" y="297180"/>
                  </a:lnTo>
                  <a:lnTo>
                    <a:pt x="0" y="297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3" name="Shape 23"/>
            <p:cNvSpPr/>
            <p:nvPr/>
          </p:nvSpPr>
          <p:spPr>
            <a:xfrm>
              <a:off x="4216907" y="2520696"/>
              <a:ext cx="4216906" cy="297180"/>
            </a:xfrm>
            <a:custGeom>
              <a:avLst/>
              <a:gdLst/>
              <a:ahLst/>
              <a:cxnLst/>
              <a:rect l="0" t="0" r="0" b="0"/>
              <a:pathLst>
                <a:path w="4216906" h="297180">
                  <a:moveTo>
                    <a:pt x="0" y="0"/>
                  </a:moveTo>
                  <a:lnTo>
                    <a:pt x="4216906" y="0"/>
                  </a:lnTo>
                  <a:lnTo>
                    <a:pt x="4216906" y="297180"/>
                  </a:lnTo>
                  <a:lnTo>
                    <a:pt x="0" y="297180"/>
                  </a:lnTo>
                  <a:lnTo>
                    <a:pt x="0" y="286512"/>
                  </a:lnTo>
                  <a:lnTo>
                    <a:pt x="4207763" y="286512"/>
                  </a:lnTo>
                  <a:lnTo>
                    <a:pt x="4207763" y="9144"/>
                  </a:lnTo>
                  <a:lnTo>
                    <a:pt x="0" y="914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4" name="Rectangle 24"/>
            <p:cNvSpPr/>
            <p:nvPr/>
          </p:nvSpPr>
          <p:spPr>
            <a:xfrm>
              <a:off x="96011" y="2546449"/>
              <a:ext cx="337279" cy="3441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15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5" name="Shape 25"/>
            <p:cNvSpPr/>
            <p:nvPr/>
          </p:nvSpPr>
          <p:spPr>
            <a:xfrm>
              <a:off x="4572" y="2237232"/>
              <a:ext cx="8424672" cy="286512"/>
            </a:xfrm>
            <a:custGeom>
              <a:avLst/>
              <a:gdLst/>
              <a:ahLst/>
              <a:cxnLst/>
              <a:rect l="0" t="0" r="0" b="0"/>
              <a:pathLst>
                <a:path w="8424672" h="286512">
                  <a:moveTo>
                    <a:pt x="0" y="0"/>
                  </a:moveTo>
                  <a:lnTo>
                    <a:pt x="8424672" y="0"/>
                  </a:lnTo>
                  <a:lnTo>
                    <a:pt x="8424672" y="286512"/>
                  </a:lnTo>
                  <a:lnTo>
                    <a:pt x="0" y="286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6" name="Shape 26"/>
            <p:cNvSpPr/>
            <p:nvPr/>
          </p:nvSpPr>
          <p:spPr>
            <a:xfrm>
              <a:off x="0" y="2232660"/>
              <a:ext cx="4216907" cy="295656"/>
            </a:xfrm>
            <a:custGeom>
              <a:avLst/>
              <a:gdLst/>
              <a:ahLst/>
              <a:cxnLst/>
              <a:rect l="0" t="0" r="0" b="0"/>
              <a:pathLst>
                <a:path w="4216907" h="295656">
                  <a:moveTo>
                    <a:pt x="0" y="0"/>
                  </a:moveTo>
                  <a:lnTo>
                    <a:pt x="4216907" y="0"/>
                  </a:lnTo>
                  <a:lnTo>
                    <a:pt x="4216907" y="9144"/>
                  </a:lnTo>
                  <a:lnTo>
                    <a:pt x="9144" y="9144"/>
                  </a:lnTo>
                  <a:lnTo>
                    <a:pt x="9144" y="286512"/>
                  </a:lnTo>
                  <a:lnTo>
                    <a:pt x="4216907" y="286512"/>
                  </a:lnTo>
                  <a:lnTo>
                    <a:pt x="4216907" y="295656"/>
                  </a:lnTo>
                  <a:lnTo>
                    <a:pt x="0" y="295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7" name="Shape 27"/>
            <p:cNvSpPr/>
            <p:nvPr/>
          </p:nvSpPr>
          <p:spPr>
            <a:xfrm>
              <a:off x="4216907" y="2232660"/>
              <a:ext cx="4216906" cy="295656"/>
            </a:xfrm>
            <a:custGeom>
              <a:avLst/>
              <a:gdLst/>
              <a:ahLst/>
              <a:cxnLst/>
              <a:rect l="0" t="0" r="0" b="0"/>
              <a:pathLst>
                <a:path w="4216906" h="295656">
                  <a:moveTo>
                    <a:pt x="0" y="0"/>
                  </a:moveTo>
                  <a:lnTo>
                    <a:pt x="4216906" y="0"/>
                  </a:lnTo>
                  <a:lnTo>
                    <a:pt x="4216906" y="295656"/>
                  </a:lnTo>
                  <a:lnTo>
                    <a:pt x="0" y="295656"/>
                  </a:lnTo>
                  <a:lnTo>
                    <a:pt x="0" y="286512"/>
                  </a:lnTo>
                  <a:lnTo>
                    <a:pt x="4207763" y="286512"/>
                  </a:lnTo>
                  <a:lnTo>
                    <a:pt x="4207763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8" name="Rectangle 28"/>
            <p:cNvSpPr/>
            <p:nvPr/>
          </p:nvSpPr>
          <p:spPr>
            <a:xfrm>
              <a:off x="96011" y="2256890"/>
              <a:ext cx="337279" cy="3441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16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9" name="Shape 6838"/>
            <p:cNvSpPr/>
            <p:nvPr/>
          </p:nvSpPr>
          <p:spPr>
            <a:xfrm>
              <a:off x="4572" y="1947671"/>
              <a:ext cx="8424672" cy="288037"/>
            </a:xfrm>
            <a:custGeom>
              <a:avLst/>
              <a:gdLst/>
              <a:ahLst/>
              <a:cxnLst/>
              <a:rect l="0" t="0" r="0" b="0"/>
              <a:pathLst>
                <a:path w="8424672" h="288037">
                  <a:moveTo>
                    <a:pt x="0" y="0"/>
                  </a:moveTo>
                  <a:lnTo>
                    <a:pt x="8424672" y="0"/>
                  </a:lnTo>
                  <a:lnTo>
                    <a:pt x="8424672" y="288037"/>
                  </a:lnTo>
                  <a:lnTo>
                    <a:pt x="0" y="28803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0" name="Shape 30"/>
            <p:cNvSpPr/>
            <p:nvPr/>
          </p:nvSpPr>
          <p:spPr>
            <a:xfrm>
              <a:off x="0" y="1943100"/>
              <a:ext cx="4216907" cy="297180"/>
            </a:xfrm>
            <a:custGeom>
              <a:avLst/>
              <a:gdLst/>
              <a:ahLst/>
              <a:cxnLst/>
              <a:rect l="0" t="0" r="0" b="0"/>
              <a:pathLst>
                <a:path w="4216907" h="297180">
                  <a:moveTo>
                    <a:pt x="0" y="0"/>
                  </a:moveTo>
                  <a:lnTo>
                    <a:pt x="4216907" y="0"/>
                  </a:lnTo>
                  <a:lnTo>
                    <a:pt x="4216907" y="9144"/>
                  </a:lnTo>
                  <a:lnTo>
                    <a:pt x="9144" y="9144"/>
                  </a:lnTo>
                  <a:lnTo>
                    <a:pt x="9144" y="288036"/>
                  </a:lnTo>
                  <a:lnTo>
                    <a:pt x="4216907" y="288036"/>
                  </a:lnTo>
                  <a:lnTo>
                    <a:pt x="4216907" y="297180"/>
                  </a:lnTo>
                  <a:lnTo>
                    <a:pt x="0" y="297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1" name="Shape 31"/>
            <p:cNvSpPr/>
            <p:nvPr/>
          </p:nvSpPr>
          <p:spPr>
            <a:xfrm>
              <a:off x="4216907" y="1943100"/>
              <a:ext cx="4216906" cy="297180"/>
            </a:xfrm>
            <a:custGeom>
              <a:avLst/>
              <a:gdLst/>
              <a:ahLst/>
              <a:cxnLst/>
              <a:rect l="0" t="0" r="0" b="0"/>
              <a:pathLst>
                <a:path w="4216906" h="297180">
                  <a:moveTo>
                    <a:pt x="0" y="0"/>
                  </a:moveTo>
                  <a:lnTo>
                    <a:pt x="4216906" y="0"/>
                  </a:lnTo>
                  <a:lnTo>
                    <a:pt x="4216906" y="297180"/>
                  </a:lnTo>
                  <a:lnTo>
                    <a:pt x="0" y="297180"/>
                  </a:lnTo>
                  <a:lnTo>
                    <a:pt x="0" y="288036"/>
                  </a:lnTo>
                  <a:lnTo>
                    <a:pt x="4207763" y="288036"/>
                  </a:lnTo>
                  <a:lnTo>
                    <a:pt x="4207763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2" name="Rectangle 32"/>
            <p:cNvSpPr/>
            <p:nvPr/>
          </p:nvSpPr>
          <p:spPr>
            <a:xfrm>
              <a:off x="96011" y="1968854"/>
              <a:ext cx="337279" cy="3441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17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3" name="Shape 6839"/>
            <p:cNvSpPr/>
            <p:nvPr/>
          </p:nvSpPr>
          <p:spPr>
            <a:xfrm>
              <a:off x="4572" y="1659636"/>
              <a:ext cx="8424672" cy="288036"/>
            </a:xfrm>
            <a:custGeom>
              <a:avLst/>
              <a:gdLst/>
              <a:ahLst/>
              <a:cxnLst/>
              <a:rect l="0" t="0" r="0" b="0"/>
              <a:pathLst>
                <a:path w="8424672" h="288036">
                  <a:moveTo>
                    <a:pt x="0" y="0"/>
                  </a:moveTo>
                  <a:lnTo>
                    <a:pt x="8424672" y="0"/>
                  </a:lnTo>
                  <a:lnTo>
                    <a:pt x="8424672" y="288036"/>
                  </a:lnTo>
                  <a:lnTo>
                    <a:pt x="0" y="28803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4" name="Shape 34"/>
            <p:cNvSpPr/>
            <p:nvPr/>
          </p:nvSpPr>
          <p:spPr>
            <a:xfrm>
              <a:off x="0" y="1655064"/>
              <a:ext cx="4216907" cy="297180"/>
            </a:xfrm>
            <a:custGeom>
              <a:avLst/>
              <a:gdLst/>
              <a:ahLst/>
              <a:cxnLst/>
              <a:rect l="0" t="0" r="0" b="0"/>
              <a:pathLst>
                <a:path w="4216907" h="297180">
                  <a:moveTo>
                    <a:pt x="0" y="0"/>
                  </a:moveTo>
                  <a:lnTo>
                    <a:pt x="4216907" y="0"/>
                  </a:lnTo>
                  <a:lnTo>
                    <a:pt x="4216907" y="9144"/>
                  </a:lnTo>
                  <a:lnTo>
                    <a:pt x="9144" y="9144"/>
                  </a:lnTo>
                  <a:lnTo>
                    <a:pt x="9144" y="286512"/>
                  </a:lnTo>
                  <a:lnTo>
                    <a:pt x="4216907" y="286512"/>
                  </a:lnTo>
                  <a:lnTo>
                    <a:pt x="4216907" y="297180"/>
                  </a:lnTo>
                  <a:lnTo>
                    <a:pt x="0" y="297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5" name="Shape 35"/>
            <p:cNvSpPr/>
            <p:nvPr/>
          </p:nvSpPr>
          <p:spPr>
            <a:xfrm>
              <a:off x="4216907" y="1655064"/>
              <a:ext cx="4216906" cy="297180"/>
            </a:xfrm>
            <a:custGeom>
              <a:avLst/>
              <a:gdLst/>
              <a:ahLst/>
              <a:cxnLst/>
              <a:rect l="0" t="0" r="0" b="0"/>
              <a:pathLst>
                <a:path w="4216906" h="297180">
                  <a:moveTo>
                    <a:pt x="0" y="0"/>
                  </a:moveTo>
                  <a:lnTo>
                    <a:pt x="4216906" y="0"/>
                  </a:lnTo>
                  <a:lnTo>
                    <a:pt x="4216906" y="297180"/>
                  </a:lnTo>
                  <a:lnTo>
                    <a:pt x="0" y="297180"/>
                  </a:lnTo>
                  <a:lnTo>
                    <a:pt x="0" y="286512"/>
                  </a:lnTo>
                  <a:lnTo>
                    <a:pt x="4207763" y="286512"/>
                  </a:lnTo>
                  <a:lnTo>
                    <a:pt x="4207763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6" name="Rectangle 36"/>
            <p:cNvSpPr/>
            <p:nvPr/>
          </p:nvSpPr>
          <p:spPr>
            <a:xfrm>
              <a:off x="96011" y="1680818"/>
              <a:ext cx="337279" cy="3441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18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17" name="Picture 663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89043" y="2518156"/>
              <a:ext cx="1231392" cy="295656"/>
            </a:xfrm>
            <a:prstGeom prst="rect">
              <a:avLst/>
            </a:prstGeom>
          </p:spPr>
        </p:pic>
        <p:sp>
          <p:nvSpPr>
            <p:cNvPr id="218" name="Shape 38"/>
            <p:cNvSpPr/>
            <p:nvPr/>
          </p:nvSpPr>
          <p:spPr>
            <a:xfrm>
              <a:off x="792477" y="2519172"/>
              <a:ext cx="617220" cy="298704"/>
            </a:xfrm>
            <a:custGeom>
              <a:avLst/>
              <a:gdLst/>
              <a:ahLst/>
              <a:cxnLst/>
              <a:rect l="0" t="0" r="0" b="0"/>
              <a:pathLst>
                <a:path w="617220" h="298704">
                  <a:moveTo>
                    <a:pt x="0" y="0"/>
                  </a:moveTo>
                  <a:lnTo>
                    <a:pt x="617220" y="0"/>
                  </a:lnTo>
                  <a:lnTo>
                    <a:pt x="617220" y="9144"/>
                  </a:lnTo>
                  <a:lnTo>
                    <a:pt x="9144" y="9144"/>
                  </a:lnTo>
                  <a:lnTo>
                    <a:pt x="9144" y="288036"/>
                  </a:lnTo>
                  <a:lnTo>
                    <a:pt x="617220" y="288036"/>
                  </a:lnTo>
                  <a:lnTo>
                    <a:pt x="617220" y="298704"/>
                  </a:lnTo>
                  <a:lnTo>
                    <a:pt x="0" y="2987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9" name="Shape 39"/>
            <p:cNvSpPr/>
            <p:nvPr/>
          </p:nvSpPr>
          <p:spPr>
            <a:xfrm>
              <a:off x="1409697" y="2519172"/>
              <a:ext cx="617220" cy="298704"/>
            </a:xfrm>
            <a:custGeom>
              <a:avLst/>
              <a:gdLst/>
              <a:ahLst/>
              <a:cxnLst/>
              <a:rect l="0" t="0" r="0" b="0"/>
              <a:pathLst>
                <a:path w="617220" h="298704">
                  <a:moveTo>
                    <a:pt x="0" y="0"/>
                  </a:moveTo>
                  <a:lnTo>
                    <a:pt x="617220" y="0"/>
                  </a:lnTo>
                  <a:lnTo>
                    <a:pt x="617220" y="298704"/>
                  </a:lnTo>
                  <a:lnTo>
                    <a:pt x="0" y="298704"/>
                  </a:lnTo>
                  <a:lnTo>
                    <a:pt x="0" y="288036"/>
                  </a:lnTo>
                  <a:lnTo>
                    <a:pt x="608076" y="288036"/>
                  </a:lnTo>
                  <a:lnTo>
                    <a:pt x="608076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0" name="Rectangle 40"/>
            <p:cNvSpPr/>
            <p:nvPr/>
          </p:nvSpPr>
          <p:spPr>
            <a:xfrm>
              <a:off x="1161292" y="2530389"/>
              <a:ext cx="657510" cy="3831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PTS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21" name="Picture 662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160643" y="1654556"/>
              <a:ext cx="1444752" cy="1158240"/>
            </a:xfrm>
            <a:prstGeom prst="rect">
              <a:avLst/>
            </a:prstGeom>
          </p:spPr>
        </p:pic>
        <p:sp>
          <p:nvSpPr>
            <p:cNvPr id="222" name="Shape 42"/>
            <p:cNvSpPr/>
            <p:nvPr/>
          </p:nvSpPr>
          <p:spPr>
            <a:xfrm>
              <a:off x="2159505" y="1770003"/>
              <a:ext cx="725424" cy="1044825"/>
            </a:xfrm>
            <a:custGeom>
              <a:avLst/>
              <a:gdLst/>
              <a:ahLst/>
              <a:cxnLst/>
              <a:rect l="0" t="0" r="0" b="0"/>
              <a:pathLst>
                <a:path w="725424" h="1044825">
                  <a:moveTo>
                    <a:pt x="725424" y="0"/>
                  </a:moveTo>
                  <a:lnTo>
                    <a:pt x="725424" y="9388"/>
                  </a:lnTo>
                  <a:lnTo>
                    <a:pt x="10668" y="123598"/>
                  </a:lnTo>
                  <a:lnTo>
                    <a:pt x="10668" y="1035680"/>
                  </a:lnTo>
                  <a:lnTo>
                    <a:pt x="725424" y="1035681"/>
                  </a:lnTo>
                  <a:lnTo>
                    <a:pt x="725424" y="1044825"/>
                  </a:lnTo>
                  <a:lnTo>
                    <a:pt x="0" y="1044824"/>
                  </a:lnTo>
                  <a:lnTo>
                    <a:pt x="0" y="116708"/>
                  </a:lnTo>
                  <a:lnTo>
                    <a:pt x="7254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3" name="Shape 43"/>
            <p:cNvSpPr/>
            <p:nvPr/>
          </p:nvSpPr>
          <p:spPr>
            <a:xfrm>
              <a:off x="2884929" y="1653540"/>
              <a:ext cx="723900" cy="1161288"/>
            </a:xfrm>
            <a:custGeom>
              <a:avLst/>
              <a:gdLst/>
              <a:ahLst/>
              <a:cxnLst/>
              <a:rect l="0" t="0" r="0" b="0"/>
              <a:pathLst>
                <a:path w="723900" h="1161288">
                  <a:moveTo>
                    <a:pt x="723900" y="0"/>
                  </a:moveTo>
                  <a:lnTo>
                    <a:pt x="723900" y="1161288"/>
                  </a:lnTo>
                  <a:lnTo>
                    <a:pt x="0" y="1161288"/>
                  </a:lnTo>
                  <a:lnTo>
                    <a:pt x="0" y="1152144"/>
                  </a:lnTo>
                  <a:lnTo>
                    <a:pt x="714756" y="1152144"/>
                  </a:lnTo>
                  <a:lnTo>
                    <a:pt x="714756" y="11642"/>
                  </a:lnTo>
                  <a:lnTo>
                    <a:pt x="0" y="125851"/>
                  </a:lnTo>
                  <a:lnTo>
                    <a:pt x="0" y="116463"/>
                  </a:lnTo>
                  <a:lnTo>
                    <a:pt x="7239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4" name="Rectangle 44"/>
            <p:cNvSpPr/>
            <p:nvPr/>
          </p:nvSpPr>
          <p:spPr>
            <a:xfrm>
              <a:off x="2554228" y="2187243"/>
              <a:ext cx="878467" cy="4588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BMS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25" name="Picture 662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92091" y="1369060"/>
              <a:ext cx="1231392" cy="1155192"/>
            </a:xfrm>
            <a:prstGeom prst="rect">
              <a:avLst/>
            </a:prstGeom>
          </p:spPr>
        </p:pic>
        <p:sp>
          <p:nvSpPr>
            <p:cNvPr id="226" name="Shape 46"/>
            <p:cNvSpPr/>
            <p:nvPr/>
          </p:nvSpPr>
          <p:spPr>
            <a:xfrm>
              <a:off x="792477" y="1482852"/>
              <a:ext cx="616458" cy="1045464"/>
            </a:xfrm>
            <a:custGeom>
              <a:avLst/>
              <a:gdLst/>
              <a:ahLst/>
              <a:cxnLst/>
              <a:rect l="0" t="0" r="0" b="0"/>
              <a:pathLst>
                <a:path w="616458" h="1045464">
                  <a:moveTo>
                    <a:pt x="616458" y="0"/>
                  </a:moveTo>
                  <a:lnTo>
                    <a:pt x="616458" y="9906"/>
                  </a:lnTo>
                  <a:lnTo>
                    <a:pt x="9144" y="124108"/>
                  </a:lnTo>
                  <a:lnTo>
                    <a:pt x="9144" y="1036320"/>
                  </a:lnTo>
                  <a:lnTo>
                    <a:pt x="616458" y="1036320"/>
                  </a:lnTo>
                  <a:lnTo>
                    <a:pt x="616458" y="1045464"/>
                  </a:lnTo>
                  <a:lnTo>
                    <a:pt x="0" y="1045464"/>
                  </a:lnTo>
                  <a:lnTo>
                    <a:pt x="0" y="115824"/>
                  </a:lnTo>
                  <a:lnTo>
                    <a:pt x="6164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7" name="Shape 47"/>
            <p:cNvSpPr/>
            <p:nvPr/>
          </p:nvSpPr>
          <p:spPr>
            <a:xfrm>
              <a:off x="1408935" y="1367028"/>
              <a:ext cx="616458" cy="1161288"/>
            </a:xfrm>
            <a:custGeom>
              <a:avLst/>
              <a:gdLst/>
              <a:ahLst/>
              <a:cxnLst/>
              <a:rect l="0" t="0" r="0" b="0"/>
              <a:pathLst>
                <a:path w="616458" h="1161288">
                  <a:moveTo>
                    <a:pt x="616458" y="0"/>
                  </a:moveTo>
                  <a:lnTo>
                    <a:pt x="616458" y="1161288"/>
                  </a:lnTo>
                  <a:lnTo>
                    <a:pt x="0" y="1161288"/>
                  </a:lnTo>
                  <a:lnTo>
                    <a:pt x="0" y="1152144"/>
                  </a:lnTo>
                  <a:lnTo>
                    <a:pt x="607314" y="1152144"/>
                  </a:lnTo>
                  <a:lnTo>
                    <a:pt x="607314" y="11528"/>
                  </a:lnTo>
                  <a:lnTo>
                    <a:pt x="0" y="125730"/>
                  </a:lnTo>
                  <a:lnTo>
                    <a:pt x="0" y="115824"/>
                  </a:lnTo>
                  <a:lnTo>
                    <a:pt x="6164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8" name="Rectangle 48"/>
            <p:cNvSpPr/>
            <p:nvPr/>
          </p:nvSpPr>
          <p:spPr>
            <a:xfrm>
              <a:off x="1019560" y="1899207"/>
              <a:ext cx="1036161" cy="4588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Lehre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9" name="Shape 6840"/>
            <p:cNvSpPr/>
            <p:nvPr/>
          </p:nvSpPr>
          <p:spPr>
            <a:xfrm>
              <a:off x="4572" y="1011936"/>
              <a:ext cx="8424672" cy="288037"/>
            </a:xfrm>
            <a:custGeom>
              <a:avLst/>
              <a:gdLst/>
              <a:ahLst/>
              <a:cxnLst/>
              <a:rect l="0" t="0" r="0" b="0"/>
              <a:pathLst>
                <a:path w="8424672" h="288037">
                  <a:moveTo>
                    <a:pt x="0" y="0"/>
                  </a:moveTo>
                  <a:lnTo>
                    <a:pt x="8424672" y="0"/>
                  </a:lnTo>
                  <a:lnTo>
                    <a:pt x="8424672" y="288037"/>
                  </a:lnTo>
                  <a:lnTo>
                    <a:pt x="0" y="28803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0" name="Shape 50"/>
            <p:cNvSpPr/>
            <p:nvPr/>
          </p:nvSpPr>
          <p:spPr>
            <a:xfrm>
              <a:off x="0" y="1007364"/>
              <a:ext cx="4216907" cy="297180"/>
            </a:xfrm>
            <a:custGeom>
              <a:avLst/>
              <a:gdLst/>
              <a:ahLst/>
              <a:cxnLst/>
              <a:rect l="0" t="0" r="0" b="0"/>
              <a:pathLst>
                <a:path w="4216907" h="297180">
                  <a:moveTo>
                    <a:pt x="0" y="0"/>
                  </a:moveTo>
                  <a:lnTo>
                    <a:pt x="4216907" y="0"/>
                  </a:lnTo>
                  <a:lnTo>
                    <a:pt x="4216907" y="9144"/>
                  </a:lnTo>
                  <a:lnTo>
                    <a:pt x="9144" y="9144"/>
                  </a:lnTo>
                  <a:lnTo>
                    <a:pt x="9144" y="288036"/>
                  </a:lnTo>
                  <a:lnTo>
                    <a:pt x="4216907" y="288036"/>
                  </a:lnTo>
                  <a:lnTo>
                    <a:pt x="4216907" y="297180"/>
                  </a:lnTo>
                  <a:lnTo>
                    <a:pt x="0" y="297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1" name="Shape 51"/>
            <p:cNvSpPr/>
            <p:nvPr/>
          </p:nvSpPr>
          <p:spPr>
            <a:xfrm>
              <a:off x="4216907" y="1007364"/>
              <a:ext cx="4216906" cy="297180"/>
            </a:xfrm>
            <a:custGeom>
              <a:avLst/>
              <a:gdLst/>
              <a:ahLst/>
              <a:cxnLst/>
              <a:rect l="0" t="0" r="0" b="0"/>
              <a:pathLst>
                <a:path w="4216906" h="297180">
                  <a:moveTo>
                    <a:pt x="0" y="0"/>
                  </a:moveTo>
                  <a:lnTo>
                    <a:pt x="4216906" y="0"/>
                  </a:lnTo>
                  <a:lnTo>
                    <a:pt x="4216906" y="297180"/>
                  </a:lnTo>
                  <a:lnTo>
                    <a:pt x="0" y="297180"/>
                  </a:lnTo>
                  <a:lnTo>
                    <a:pt x="0" y="288036"/>
                  </a:lnTo>
                  <a:lnTo>
                    <a:pt x="4207763" y="288036"/>
                  </a:lnTo>
                  <a:lnTo>
                    <a:pt x="4207763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2" name="Shape 52"/>
            <p:cNvSpPr/>
            <p:nvPr/>
          </p:nvSpPr>
          <p:spPr>
            <a:xfrm>
              <a:off x="4572" y="723900"/>
              <a:ext cx="8424672" cy="286512"/>
            </a:xfrm>
            <a:custGeom>
              <a:avLst/>
              <a:gdLst/>
              <a:ahLst/>
              <a:cxnLst/>
              <a:rect l="0" t="0" r="0" b="0"/>
              <a:pathLst>
                <a:path w="8424672" h="286512">
                  <a:moveTo>
                    <a:pt x="0" y="0"/>
                  </a:moveTo>
                  <a:lnTo>
                    <a:pt x="8424672" y="0"/>
                  </a:lnTo>
                  <a:lnTo>
                    <a:pt x="8424672" y="286512"/>
                  </a:lnTo>
                  <a:lnTo>
                    <a:pt x="0" y="286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3" name="Shape 53"/>
            <p:cNvSpPr/>
            <p:nvPr/>
          </p:nvSpPr>
          <p:spPr>
            <a:xfrm>
              <a:off x="0" y="717804"/>
              <a:ext cx="4216907" cy="297180"/>
            </a:xfrm>
            <a:custGeom>
              <a:avLst/>
              <a:gdLst/>
              <a:ahLst/>
              <a:cxnLst/>
              <a:rect l="0" t="0" r="0" b="0"/>
              <a:pathLst>
                <a:path w="4216907" h="297180">
                  <a:moveTo>
                    <a:pt x="0" y="0"/>
                  </a:moveTo>
                  <a:lnTo>
                    <a:pt x="4216907" y="0"/>
                  </a:lnTo>
                  <a:lnTo>
                    <a:pt x="4216907" y="10668"/>
                  </a:lnTo>
                  <a:lnTo>
                    <a:pt x="9144" y="10668"/>
                  </a:lnTo>
                  <a:lnTo>
                    <a:pt x="9144" y="288036"/>
                  </a:lnTo>
                  <a:lnTo>
                    <a:pt x="4216907" y="288036"/>
                  </a:lnTo>
                  <a:lnTo>
                    <a:pt x="4216907" y="297180"/>
                  </a:lnTo>
                  <a:lnTo>
                    <a:pt x="0" y="297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4" name="Shape 54"/>
            <p:cNvSpPr/>
            <p:nvPr/>
          </p:nvSpPr>
          <p:spPr>
            <a:xfrm>
              <a:off x="4216907" y="717804"/>
              <a:ext cx="4216906" cy="297180"/>
            </a:xfrm>
            <a:custGeom>
              <a:avLst/>
              <a:gdLst/>
              <a:ahLst/>
              <a:cxnLst/>
              <a:rect l="0" t="0" r="0" b="0"/>
              <a:pathLst>
                <a:path w="4216906" h="297180">
                  <a:moveTo>
                    <a:pt x="0" y="0"/>
                  </a:moveTo>
                  <a:lnTo>
                    <a:pt x="4216906" y="0"/>
                  </a:lnTo>
                  <a:lnTo>
                    <a:pt x="4216906" y="297180"/>
                  </a:lnTo>
                  <a:lnTo>
                    <a:pt x="0" y="297180"/>
                  </a:lnTo>
                  <a:lnTo>
                    <a:pt x="0" y="288036"/>
                  </a:lnTo>
                  <a:lnTo>
                    <a:pt x="4207763" y="288036"/>
                  </a:lnTo>
                  <a:lnTo>
                    <a:pt x="4207763" y="10668"/>
                  </a:lnTo>
                  <a:lnTo>
                    <a:pt x="0" y="106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5" name="Shape 6841"/>
            <p:cNvSpPr/>
            <p:nvPr/>
          </p:nvSpPr>
          <p:spPr>
            <a:xfrm>
              <a:off x="4572" y="435864"/>
              <a:ext cx="8424672" cy="288036"/>
            </a:xfrm>
            <a:custGeom>
              <a:avLst/>
              <a:gdLst/>
              <a:ahLst/>
              <a:cxnLst/>
              <a:rect l="0" t="0" r="0" b="0"/>
              <a:pathLst>
                <a:path w="8424672" h="288036">
                  <a:moveTo>
                    <a:pt x="0" y="0"/>
                  </a:moveTo>
                  <a:lnTo>
                    <a:pt x="8424672" y="0"/>
                  </a:lnTo>
                  <a:lnTo>
                    <a:pt x="8424672" y="288036"/>
                  </a:lnTo>
                  <a:lnTo>
                    <a:pt x="0" y="28803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6" name="Shape 56"/>
            <p:cNvSpPr/>
            <p:nvPr/>
          </p:nvSpPr>
          <p:spPr>
            <a:xfrm>
              <a:off x="0" y="431292"/>
              <a:ext cx="4216907" cy="297180"/>
            </a:xfrm>
            <a:custGeom>
              <a:avLst/>
              <a:gdLst/>
              <a:ahLst/>
              <a:cxnLst/>
              <a:rect l="0" t="0" r="0" b="0"/>
              <a:pathLst>
                <a:path w="4216907" h="297180">
                  <a:moveTo>
                    <a:pt x="0" y="0"/>
                  </a:moveTo>
                  <a:lnTo>
                    <a:pt x="4216907" y="0"/>
                  </a:lnTo>
                  <a:lnTo>
                    <a:pt x="4216907" y="9144"/>
                  </a:lnTo>
                  <a:lnTo>
                    <a:pt x="9144" y="9144"/>
                  </a:lnTo>
                  <a:lnTo>
                    <a:pt x="9144" y="286512"/>
                  </a:lnTo>
                  <a:lnTo>
                    <a:pt x="4216907" y="286512"/>
                  </a:lnTo>
                  <a:lnTo>
                    <a:pt x="4216907" y="297180"/>
                  </a:lnTo>
                  <a:lnTo>
                    <a:pt x="0" y="297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7" name="Shape 57"/>
            <p:cNvSpPr/>
            <p:nvPr/>
          </p:nvSpPr>
          <p:spPr>
            <a:xfrm>
              <a:off x="4216907" y="431292"/>
              <a:ext cx="4216906" cy="297180"/>
            </a:xfrm>
            <a:custGeom>
              <a:avLst/>
              <a:gdLst/>
              <a:ahLst/>
              <a:cxnLst/>
              <a:rect l="0" t="0" r="0" b="0"/>
              <a:pathLst>
                <a:path w="4216906" h="297180">
                  <a:moveTo>
                    <a:pt x="0" y="0"/>
                  </a:moveTo>
                  <a:lnTo>
                    <a:pt x="4216906" y="0"/>
                  </a:lnTo>
                  <a:lnTo>
                    <a:pt x="4216906" y="297180"/>
                  </a:lnTo>
                  <a:lnTo>
                    <a:pt x="0" y="297180"/>
                  </a:lnTo>
                  <a:lnTo>
                    <a:pt x="0" y="286512"/>
                  </a:lnTo>
                  <a:lnTo>
                    <a:pt x="4207763" y="286512"/>
                  </a:lnTo>
                  <a:lnTo>
                    <a:pt x="4207763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8" name="Shape 79"/>
            <p:cNvSpPr/>
            <p:nvPr/>
          </p:nvSpPr>
          <p:spPr>
            <a:xfrm>
              <a:off x="4572" y="3820668"/>
              <a:ext cx="8424672" cy="286512"/>
            </a:xfrm>
            <a:custGeom>
              <a:avLst/>
              <a:gdLst/>
              <a:ahLst/>
              <a:cxnLst/>
              <a:rect l="0" t="0" r="0" b="0"/>
              <a:pathLst>
                <a:path w="8424672" h="286512">
                  <a:moveTo>
                    <a:pt x="0" y="0"/>
                  </a:moveTo>
                  <a:lnTo>
                    <a:pt x="8424672" y="0"/>
                  </a:lnTo>
                  <a:lnTo>
                    <a:pt x="8424672" y="286512"/>
                  </a:lnTo>
                  <a:lnTo>
                    <a:pt x="0" y="286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9" name="Shape 80"/>
            <p:cNvSpPr/>
            <p:nvPr/>
          </p:nvSpPr>
          <p:spPr>
            <a:xfrm>
              <a:off x="0" y="3816095"/>
              <a:ext cx="4216907" cy="297181"/>
            </a:xfrm>
            <a:custGeom>
              <a:avLst/>
              <a:gdLst/>
              <a:ahLst/>
              <a:cxnLst/>
              <a:rect l="0" t="0" r="0" b="0"/>
              <a:pathLst>
                <a:path w="4216907" h="297181">
                  <a:moveTo>
                    <a:pt x="0" y="0"/>
                  </a:moveTo>
                  <a:lnTo>
                    <a:pt x="4216907" y="0"/>
                  </a:lnTo>
                  <a:lnTo>
                    <a:pt x="4216907" y="9144"/>
                  </a:lnTo>
                  <a:lnTo>
                    <a:pt x="9144" y="9144"/>
                  </a:lnTo>
                  <a:lnTo>
                    <a:pt x="9144" y="286512"/>
                  </a:lnTo>
                  <a:lnTo>
                    <a:pt x="4216907" y="286513"/>
                  </a:lnTo>
                  <a:lnTo>
                    <a:pt x="4216907" y="297181"/>
                  </a:lnTo>
                  <a:lnTo>
                    <a:pt x="0" y="2971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0" name="Shape 81"/>
            <p:cNvSpPr/>
            <p:nvPr/>
          </p:nvSpPr>
          <p:spPr>
            <a:xfrm>
              <a:off x="4216907" y="3816096"/>
              <a:ext cx="4216906" cy="297180"/>
            </a:xfrm>
            <a:custGeom>
              <a:avLst/>
              <a:gdLst/>
              <a:ahLst/>
              <a:cxnLst/>
              <a:rect l="0" t="0" r="0" b="0"/>
              <a:pathLst>
                <a:path w="4216906" h="297180">
                  <a:moveTo>
                    <a:pt x="0" y="0"/>
                  </a:moveTo>
                  <a:lnTo>
                    <a:pt x="4216906" y="0"/>
                  </a:lnTo>
                  <a:lnTo>
                    <a:pt x="4216906" y="297180"/>
                  </a:lnTo>
                  <a:lnTo>
                    <a:pt x="0" y="297180"/>
                  </a:lnTo>
                  <a:lnTo>
                    <a:pt x="0" y="286512"/>
                  </a:lnTo>
                  <a:lnTo>
                    <a:pt x="4207763" y="286512"/>
                  </a:lnTo>
                  <a:lnTo>
                    <a:pt x="4207763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1" name="Rectangle 82"/>
            <p:cNvSpPr/>
            <p:nvPr/>
          </p:nvSpPr>
          <p:spPr>
            <a:xfrm>
              <a:off x="96011" y="3841849"/>
              <a:ext cx="314983" cy="3441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11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2" name="Shape 83"/>
            <p:cNvSpPr/>
            <p:nvPr/>
          </p:nvSpPr>
          <p:spPr>
            <a:xfrm>
              <a:off x="4572" y="3532632"/>
              <a:ext cx="8424672" cy="286512"/>
            </a:xfrm>
            <a:custGeom>
              <a:avLst/>
              <a:gdLst/>
              <a:ahLst/>
              <a:cxnLst/>
              <a:rect l="0" t="0" r="0" b="0"/>
              <a:pathLst>
                <a:path w="8424672" h="286512">
                  <a:moveTo>
                    <a:pt x="0" y="0"/>
                  </a:moveTo>
                  <a:lnTo>
                    <a:pt x="8424672" y="0"/>
                  </a:lnTo>
                  <a:lnTo>
                    <a:pt x="8424672" y="286512"/>
                  </a:lnTo>
                  <a:lnTo>
                    <a:pt x="0" y="286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3" name="Shape 84"/>
            <p:cNvSpPr/>
            <p:nvPr/>
          </p:nvSpPr>
          <p:spPr>
            <a:xfrm>
              <a:off x="0" y="3528060"/>
              <a:ext cx="4216907" cy="295656"/>
            </a:xfrm>
            <a:custGeom>
              <a:avLst/>
              <a:gdLst/>
              <a:ahLst/>
              <a:cxnLst/>
              <a:rect l="0" t="0" r="0" b="0"/>
              <a:pathLst>
                <a:path w="4216907" h="295656">
                  <a:moveTo>
                    <a:pt x="0" y="0"/>
                  </a:moveTo>
                  <a:lnTo>
                    <a:pt x="4216907" y="0"/>
                  </a:lnTo>
                  <a:lnTo>
                    <a:pt x="4216907" y="9144"/>
                  </a:lnTo>
                  <a:lnTo>
                    <a:pt x="9144" y="9144"/>
                  </a:lnTo>
                  <a:lnTo>
                    <a:pt x="9144" y="286512"/>
                  </a:lnTo>
                  <a:lnTo>
                    <a:pt x="4216907" y="286512"/>
                  </a:lnTo>
                  <a:lnTo>
                    <a:pt x="4216907" y="295656"/>
                  </a:lnTo>
                  <a:lnTo>
                    <a:pt x="0" y="295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4" name="Shape 85"/>
            <p:cNvSpPr/>
            <p:nvPr/>
          </p:nvSpPr>
          <p:spPr>
            <a:xfrm>
              <a:off x="4216907" y="3528060"/>
              <a:ext cx="4216906" cy="295656"/>
            </a:xfrm>
            <a:custGeom>
              <a:avLst/>
              <a:gdLst/>
              <a:ahLst/>
              <a:cxnLst/>
              <a:rect l="0" t="0" r="0" b="0"/>
              <a:pathLst>
                <a:path w="4216906" h="295656">
                  <a:moveTo>
                    <a:pt x="0" y="0"/>
                  </a:moveTo>
                  <a:lnTo>
                    <a:pt x="4216906" y="0"/>
                  </a:lnTo>
                  <a:lnTo>
                    <a:pt x="4216906" y="295656"/>
                  </a:lnTo>
                  <a:lnTo>
                    <a:pt x="0" y="295656"/>
                  </a:lnTo>
                  <a:lnTo>
                    <a:pt x="0" y="286512"/>
                  </a:lnTo>
                  <a:lnTo>
                    <a:pt x="4207763" y="286512"/>
                  </a:lnTo>
                  <a:lnTo>
                    <a:pt x="4207763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5" name="Rectangle 86"/>
            <p:cNvSpPr/>
            <p:nvPr/>
          </p:nvSpPr>
          <p:spPr>
            <a:xfrm>
              <a:off x="96011" y="3553813"/>
              <a:ext cx="337279" cy="3441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12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6" name="Shape 6842"/>
            <p:cNvSpPr/>
            <p:nvPr/>
          </p:nvSpPr>
          <p:spPr>
            <a:xfrm>
              <a:off x="4572" y="3244595"/>
              <a:ext cx="8424672" cy="286513"/>
            </a:xfrm>
            <a:custGeom>
              <a:avLst/>
              <a:gdLst/>
              <a:ahLst/>
              <a:cxnLst/>
              <a:rect l="0" t="0" r="0" b="0"/>
              <a:pathLst>
                <a:path w="8424672" h="286513">
                  <a:moveTo>
                    <a:pt x="0" y="0"/>
                  </a:moveTo>
                  <a:lnTo>
                    <a:pt x="8424672" y="0"/>
                  </a:lnTo>
                  <a:lnTo>
                    <a:pt x="8424672" y="286513"/>
                  </a:lnTo>
                  <a:lnTo>
                    <a:pt x="0" y="28651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7" name="Shape 88"/>
            <p:cNvSpPr/>
            <p:nvPr/>
          </p:nvSpPr>
          <p:spPr>
            <a:xfrm>
              <a:off x="0" y="3240024"/>
              <a:ext cx="4216907" cy="295656"/>
            </a:xfrm>
            <a:custGeom>
              <a:avLst/>
              <a:gdLst/>
              <a:ahLst/>
              <a:cxnLst/>
              <a:rect l="0" t="0" r="0" b="0"/>
              <a:pathLst>
                <a:path w="4216907" h="295656">
                  <a:moveTo>
                    <a:pt x="0" y="0"/>
                  </a:moveTo>
                  <a:lnTo>
                    <a:pt x="4216907" y="0"/>
                  </a:lnTo>
                  <a:lnTo>
                    <a:pt x="4216907" y="9144"/>
                  </a:lnTo>
                  <a:lnTo>
                    <a:pt x="9144" y="9144"/>
                  </a:lnTo>
                  <a:lnTo>
                    <a:pt x="9144" y="286512"/>
                  </a:lnTo>
                  <a:lnTo>
                    <a:pt x="4216907" y="286512"/>
                  </a:lnTo>
                  <a:lnTo>
                    <a:pt x="4216907" y="295656"/>
                  </a:lnTo>
                  <a:lnTo>
                    <a:pt x="0" y="295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8" name="Shape 89"/>
            <p:cNvSpPr/>
            <p:nvPr/>
          </p:nvSpPr>
          <p:spPr>
            <a:xfrm>
              <a:off x="4216907" y="3240024"/>
              <a:ext cx="4216906" cy="295656"/>
            </a:xfrm>
            <a:custGeom>
              <a:avLst/>
              <a:gdLst/>
              <a:ahLst/>
              <a:cxnLst/>
              <a:rect l="0" t="0" r="0" b="0"/>
              <a:pathLst>
                <a:path w="4216906" h="295656">
                  <a:moveTo>
                    <a:pt x="0" y="0"/>
                  </a:moveTo>
                  <a:lnTo>
                    <a:pt x="4216906" y="0"/>
                  </a:lnTo>
                  <a:lnTo>
                    <a:pt x="4216906" y="295656"/>
                  </a:lnTo>
                  <a:lnTo>
                    <a:pt x="0" y="295656"/>
                  </a:lnTo>
                  <a:lnTo>
                    <a:pt x="0" y="286512"/>
                  </a:lnTo>
                  <a:lnTo>
                    <a:pt x="4207763" y="286512"/>
                  </a:lnTo>
                  <a:lnTo>
                    <a:pt x="4207763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9" name="Rectangle 90"/>
            <p:cNvSpPr/>
            <p:nvPr/>
          </p:nvSpPr>
          <p:spPr>
            <a:xfrm>
              <a:off x="96011" y="3265777"/>
              <a:ext cx="337279" cy="3441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13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0" name="Shape 91"/>
            <p:cNvSpPr/>
            <p:nvPr/>
          </p:nvSpPr>
          <p:spPr>
            <a:xfrm>
              <a:off x="4572" y="2956560"/>
              <a:ext cx="8424672" cy="286512"/>
            </a:xfrm>
            <a:custGeom>
              <a:avLst/>
              <a:gdLst/>
              <a:ahLst/>
              <a:cxnLst/>
              <a:rect l="0" t="0" r="0" b="0"/>
              <a:pathLst>
                <a:path w="8424672" h="286512">
                  <a:moveTo>
                    <a:pt x="0" y="0"/>
                  </a:moveTo>
                  <a:lnTo>
                    <a:pt x="8424672" y="0"/>
                  </a:lnTo>
                  <a:lnTo>
                    <a:pt x="8424672" y="286512"/>
                  </a:lnTo>
                  <a:lnTo>
                    <a:pt x="0" y="286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993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51" name="Shape 92"/>
            <p:cNvSpPr/>
            <p:nvPr/>
          </p:nvSpPr>
          <p:spPr>
            <a:xfrm>
              <a:off x="0" y="2951988"/>
              <a:ext cx="4216907" cy="295656"/>
            </a:xfrm>
            <a:custGeom>
              <a:avLst/>
              <a:gdLst/>
              <a:ahLst/>
              <a:cxnLst/>
              <a:rect l="0" t="0" r="0" b="0"/>
              <a:pathLst>
                <a:path w="4216907" h="295656">
                  <a:moveTo>
                    <a:pt x="0" y="0"/>
                  </a:moveTo>
                  <a:lnTo>
                    <a:pt x="4216907" y="0"/>
                  </a:lnTo>
                  <a:lnTo>
                    <a:pt x="4216907" y="9144"/>
                  </a:lnTo>
                  <a:lnTo>
                    <a:pt x="9144" y="9144"/>
                  </a:lnTo>
                  <a:lnTo>
                    <a:pt x="9144" y="286512"/>
                  </a:lnTo>
                  <a:lnTo>
                    <a:pt x="4216907" y="286512"/>
                  </a:lnTo>
                  <a:lnTo>
                    <a:pt x="4216907" y="295656"/>
                  </a:lnTo>
                  <a:lnTo>
                    <a:pt x="0" y="295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52" name="Shape 93"/>
            <p:cNvSpPr/>
            <p:nvPr/>
          </p:nvSpPr>
          <p:spPr>
            <a:xfrm>
              <a:off x="4216907" y="2951988"/>
              <a:ext cx="4216906" cy="295656"/>
            </a:xfrm>
            <a:custGeom>
              <a:avLst/>
              <a:gdLst/>
              <a:ahLst/>
              <a:cxnLst/>
              <a:rect l="0" t="0" r="0" b="0"/>
              <a:pathLst>
                <a:path w="4216906" h="295656">
                  <a:moveTo>
                    <a:pt x="0" y="0"/>
                  </a:moveTo>
                  <a:lnTo>
                    <a:pt x="4216906" y="0"/>
                  </a:lnTo>
                  <a:lnTo>
                    <a:pt x="4216906" y="295656"/>
                  </a:lnTo>
                  <a:lnTo>
                    <a:pt x="0" y="295656"/>
                  </a:lnTo>
                  <a:lnTo>
                    <a:pt x="0" y="286512"/>
                  </a:lnTo>
                  <a:lnTo>
                    <a:pt x="4207763" y="286512"/>
                  </a:lnTo>
                  <a:lnTo>
                    <a:pt x="4207763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53" name="Rectangle 94"/>
            <p:cNvSpPr/>
            <p:nvPr/>
          </p:nvSpPr>
          <p:spPr>
            <a:xfrm>
              <a:off x="96011" y="2977741"/>
              <a:ext cx="337279" cy="3441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14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54" name="Picture 663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89043" y="2949956"/>
              <a:ext cx="3678936" cy="1161288"/>
            </a:xfrm>
            <a:prstGeom prst="rect">
              <a:avLst/>
            </a:prstGeom>
          </p:spPr>
        </p:pic>
        <p:sp>
          <p:nvSpPr>
            <p:cNvPr id="255" name="Shape 96"/>
            <p:cNvSpPr/>
            <p:nvPr/>
          </p:nvSpPr>
          <p:spPr>
            <a:xfrm>
              <a:off x="792477" y="2951988"/>
              <a:ext cx="1840230" cy="1164336"/>
            </a:xfrm>
            <a:custGeom>
              <a:avLst/>
              <a:gdLst/>
              <a:ahLst/>
              <a:cxnLst/>
              <a:rect l="0" t="0" r="0" b="0"/>
              <a:pathLst>
                <a:path w="1840230" h="1164336">
                  <a:moveTo>
                    <a:pt x="0" y="0"/>
                  </a:moveTo>
                  <a:lnTo>
                    <a:pt x="1840230" y="0"/>
                  </a:lnTo>
                  <a:lnTo>
                    <a:pt x="1840230" y="9144"/>
                  </a:lnTo>
                  <a:lnTo>
                    <a:pt x="9144" y="9144"/>
                  </a:lnTo>
                  <a:lnTo>
                    <a:pt x="9144" y="1153668"/>
                  </a:lnTo>
                  <a:lnTo>
                    <a:pt x="1840230" y="1153668"/>
                  </a:lnTo>
                  <a:lnTo>
                    <a:pt x="1840230" y="1164336"/>
                  </a:lnTo>
                  <a:lnTo>
                    <a:pt x="0" y="11643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56" name="Shape 97"/>
            <p:cNvSpPr/>
            <p:nvPr/>
          </p:nvSpPr>
          <p:spPr>
            <a:xfrm>
              <a:off x="2632707" y="2951988"/>
              <a:ext cx="1840230" cy="1164336"/>
            </a:xfrm>
            <a:custGeom>
              <a:avLst/>
              <a:gdLst/>
              <a:ahLst/>
              <a:cxnLst/>
              <a:rect l="0" t="0" r="0" b="0"/>
              <a:pathLst>
                <a:path w="1840230" h="1164336">
                  <a:moveTo>
                    <a:pt x="0" y="0"/>
                  </a:moveTo>
                  <a:lnTo>
                    <a:pt x="1840230" y="0"/>
                  </a:lnTo>
                  <a:lnTo>
                    <a:pt x="1840230" y="1164336"/>
                  </a:lnTo>
                  <a:lnTo>
                    <a:pt x="0" y="1164336"/>
                  </a:lnTo>
                  <a:lnTo>
                    <a:pt x="0" y="1153668"/>
                  </a:lnTo>
                  <a:lnTo>
                    <a:pt x="1831086" y="1153668"/>
                  </a:lnTo>
                  <a:lnTo>
                    <a:pt x="1831086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57" name="Rectangle 98"/>
            <p:cNvSpPr/>
            <p:nvPr/>
          </p:nvSpPr>
          <p:spPr>
            <a:xfrm>
              <a:off x="972316" y="3186986"/>
              <a:ext cx="4417063" cy="4588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Kooperative Mittelschule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8" name="Rectangle 99"/>
            <p:cNvSpPr/>
            <p:nvPr/>
          </p:nvSpPr>
          <p:spPr>
            <a:xfrm>
              <a:off x="1786132" y="3552746"/>
              <a:ext cx="2250285" cy="4588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Hauptschule</a:t>
              </a:r>
              <a:endParaRPr lang="de-D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9" name="Shape 6843"/>
            <p:cNvSpPr/>
            <p:nvPr/>
          </p:nvSpPr>
          <p:spPr>
            <a:xfrm>
              <a:off x="4901181" y="2956560"/>
              <a:ext cx="3528060" cy="1153668"/>
            </a:xfrm>
            <a:custGeom>
              <a:avLst/>
              <a:gdLst/>
              <a:ahLst/>
              <a:cxnLst/>
              <a:rect l="0" t="0" r="0" b="0"/>
              <a:pathLst>
                <a:path w="3528060" h="1153668">
                  <a:moveTo>
                    <a:pt x="0" y="0"/>
                  </a:moveTo>
                  <a:lnTo>
                    <a:pt x="3528060" y="0"/>
                  </a:lnTo>
                  <a:lnTo>
                    <a:pt x="3528060" y="1153668"/>
                  </a:lnTo>
                  <a:lnTo>
                    <a:pt x="0" y="115366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66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60" name="Shape 101"/>
            <p:cNvSpPr/>
            <p:nvPr/>
          </p:nvSpPr>
          <p:spPr>
            <a:xfrm>
              <a:off x="4896609" y="2951988"/>
              <a:ext cx="1769364" cy="1164336"/>
            </a:xfrm>
            <a:custGeom>
              <a:avLst/>
              <a:gdLst/>
              <a:ahLst/>
              <a:cxnLst/>
              <a:rect l="0" t="0" r="0" b="0"/>
              <a:pathLst>
                <a:path w="1769364" h="1164336">
                  <a:moveTo>
                    <a:pt x="0" y="0"/>
                  </a:moveTo>
                  <a:lnTo>
                    <a:pt x="1769364" y="0"/>
                  </a:lnTo>
                  <a:lnTo>
                    <a:pt x="1769364" y="9144"/>
                  </a:lnTo>
                  <a:lnTo>
                    <a:pt x="10668" y="9144"/>
                  </a:lnTo>
                  <a:lnTo>
                    <a:pt x="10668" y="1153668"/>
                  </a:lnTo>
                  <a:lnTo>
                    <a:pt x="1769364" y="1153668"/>
                  </a:lnTo>
                  <a:lnTo>
                    <a:pt x="1769364" y="1164336"/>
                  </a:lnTo>
                  <a:lnTo>
                    <a:pt x="0" y="11643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61" name="Shape 102"/>
            <p:cNvSpPr/>
            <p:nvPr/>
          </p:nvSpPr>
          <p:spPr>
            <a:xfrm>
              <a:off x="6665973" y="2951988"/>
              <a:ext cx="1767840" cy="1164336"/>
            </a:xfrm>
            <a:custGeom>
              <a:avLst/>
              <a:gdLst/>
              <a:ahLst/>
              <a:cxnLst/>
              <a:rect l="0" t="0" r="0" b="0"/>
              <a:pathLst>
                <a:path w="1767840" h="1164336">
                  <a:moveTo>
                    <a:pt x="0" y="0"/>
                  </a:moveTo>
                  <a:lnTo>
                    <a:pt x="1767840" y="0"/>
                  </a:lnTo>
                  <a:lnTo>
                    <a:pt x="1767840" y="1164336"/>
                  </a:lnTo>
                  <a:lnTo>
                    <a:pt x="0" y="1164336"/>
                  </a:lnTo>
                  <a:lnTo>
                    <a:pt x="0" y="1153668"/>
                  </a:lnTo>
                  <a:lnTo>
                    <a:pt x="1758697" y="1153668"/>
                  </a:lnTo>
                  <a:lnTo>
                    <a:pt x="1758697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62" name="Rectangle 103"/>
            <p:cNvSpPr/>
            <p:nvPr/>
          </p:nvSpPr>
          <p:spPr>
            <a:xfrm>
              <a:off x="6190490" y="3069276"/>
              <a:ext cx="1263229" cy="6126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3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AHS 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3" name="Rectangle 104"/>
            <p:cNvSpPr/>
            <p:nvPr/>
          </p:nvSpPr>
          <p:spPr>
            <a:xfrm>
              <a:off x="5728718" y="3556955"/>
              <a:ext cx="2494026" cy="6126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3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Unterstufe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4" name="Shape 105"/>
            <p:cNvSpPr/>
            <p:nvPr/>
          </p:nvSpPr>
          <p:spPr>
            <a:xfrm>
              <a:off x="3749037" y="1373124"/>
              <a:ext cx="2016252" cy="1438656"/>
            </a:xfrm>
            <a:custGeom>
              <a:avLst/>
              <a:gdLst/>
              <a:ahLst/>
              <a:cxnLst/>
              <a:rect l="0" t="0" r="0" b="0"/>
              <a:pathLst>
                <a:path w="2016252" h="1438656">
                  <a:moveTo>
                    <a:pt x="0" y="0"/>
                  </a:moveTo>
                  <a:lnTo>
                    <a:pt x="2016252" y="0"/>
                  </a:lnTo>
                  <a:lnTo>
                    <a:pt x="2016252" y="1438656"/>
                  </a:lnTo>
                  <a:lnTo>
                    <a:pt x="0" y="143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C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65" name="Shape 106"/>
            <p:cNvSpPr/>
            <p:nvPr/>
          </p:nvSpPr>
          <p:spPr>
            <a:xfrm>
              <a:off x="3742941" y="1365504"/>
              <a:ext cx="1014222" cy="1453896"/>
            </a:xfrm>
            <a:custGeom>
              <a:avLst/>
              <a:gdLst/>
              <a:ahLst/>
              <a:cxnLst/>
              <a:rect l="0" t="0" r="0" b="0"/>
              <a:pathLst>
                <a:path w="1014222" h="1453896">
                  <a:moveTo>
                    <a:pt x="0" y="0"/>
                  </a:moveTo>
                  <a:lnTo>
                    <a:pt x="1014222" y="0"/>
                  </a:lnTo>
                  <a:lnTo>
                    <a:pt x="1014222" y="13716"/>
                  </a:lnTo>
                  <a:lnTo>
                    <a:pt x="12192" y="13716"/>
                  </a:lnTo>
                  <a:lnTo>
                    <a:pt x="12192" y="1440180"/>
                  </a:lnTo>
                  <a:lnTo>
                    <a:pt x="1014222" y="1440180"/>
                  </a:lnTo>
                  <a:lnTo>
                    <a:pt x="1014222" y="1453896"/>
                  </a:lnTo>
                  <a:lnTo>
                    <a:pt x="0" y="145389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66" name="Shape 107"/>
            <p:cNvSpPr/>
            <p:nvPr/>
          </p:nvSpPr>
          <p:spPr>
            <a:xfrm>
              <a:off x="4757163" y="1365504"/>
              <a:ext cx="1014223" cy="1453896"/>
            </a:xfrm>
            <a:custGeom>
              <a:avLst/>
              <a:gdLst/>
              <a:ahLst/>
              <a:cxnLst/>
              <a:rect l="0" t="0" r="0" b="0"/>
              <a:pathLst>
                <a:path w="1014223" h="1453896">
                  <a:moveTo>
                    <a:pt x="0" y="0"/>
                  </a:moveTo>
                  <a:lnTo>
                    <a:pt x="1014223" y="0"/>
                  </a:lnTo>
                  <a:lnTo>
                    <a:pt x="1014223" y="1453896"/>
                  </a:lnTo>
                  <a:lnTo>
                    <a:pt x="0" y="1453896"/>
                  </a:lnTo>
                  <a:lnTo>
                    <a:pt x="0" y="1440180"/>
                  </a:lnTo>
                  <a:lnTo>
                    <a:pt x="1002030" y="1440180"/>
                  </a:lnTo>
                  <a:lnTo>
                    <a:pt x="1002030" y="13716"/>
                  </a:lnTo>
                  <a:lnTo>
                    <a:pt x="0" y="137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67" name="Rectangle 108"/>
            <p:cNvSpPr/>
            <p:nvPr/>
          </p:nvSpPr>
          <p:spPr>
            <a:xfrm>
              <a:off x="4338831" y="1871413"/>
              <a:ext cx="1112959" cy="6126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3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BHS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8" name="Shape 6844"/>
            <p:cNvSpPr/>
            <p:nvPr/>
          </p:nvSpPr>
          <p:spPr>
            <a:xfrm>
              <a:off x="5981698" y="1659636"/>
              <a:ext cx="2449068" cy="1152144"/>
            </a:xfrm>
            <a:custGeom>
              <a:avLst/>
              <a:gdLst/>
              <a:ahLst/>
              <a:cxnLst/>
              <a:rect l="0" t="0" r="0" b="0"/>
              <a:pathLst>
                <a:path w="2449068" h="1152144">
                  <a:moveTo>
                    <a:pt x="0" y="0"/>
                  </a:moveTo>
                  <a:lnTo>
                    <a:pt x="2449068" y="0"/>
                  </a:lnTo>
                  <a:lnTo>
                    <a:pt x="2449068" y="1152144"/>
                  </a:lnTo>
                  <a:lnTo>
                    <a:pt x="0" y="1152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C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69" name="Shape 110"/>
            <p:cNvSpPr/>
            <p:nvPr/>
          </p:nvSpPr>
          <p:spPr>
            <a:xfrm>
              <a:off x="5975601" y="1653540"/>
              <a:ext cx="1230630" cy="1165860"/>
            </a:xfrm>
            <a:custGeom>
              <a:avLst/>
              <a:gdLst/>
              <a:ahLst/>
              <a:cxnLst/>
              <a:rect l="0" t="0" r="0" b="0"/>
              <a:pathLst>
                <a:path w="1230630" h="1165860">
                  <a:moveTo>
                    <a:pt x="0" y="0"/>
                  </a:moveTo>
                  <a:lnTo>
                    <a:pt x="1230630" y="0"/>
                  </a:lnTo>
                  <a:lnTo>
                    <a:pt x="1230630" y="12192"/>
                  </a:lnTo>
                  <a:lnTo>
                    <a:pt x="12192" y="12192"/>
                  </a:lnTo>
                  <a:lnTo>
                    <a:pt x="12192" y="1152144"/>
                  </a:lnTo>
                  <a:lnTo>
                    <a:pt x="1230630" y="1152144"/>
                  </a:lnTo>
                  <a:lnTo>
                    <a:pt x="1230630" y="1165860"/>
                  </a:lnTo>
                  <a:lnTo>
                    <a:pt x="0" y="11658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70" name="Shape 111"/>
            <p:cNvSpPr/>
            <p:nvPr/>
          </p:nvSpPr>
          <p:spPr>
            <a:xfrm>
              <a:off x="7206232" y="1653540"/>
              <a:ext cx="1230630" cy="1165860"/>
            </a:xfrm>
            <a:custGeom>
              <a:avLst/>
              <a:gdLst/>
              <a:ahLst/>
              <a:cxnLst/>
              <a:rect l="0" t="0" r="0" b="0"/>
              <a:pathLst>
                <a:path w="1230630" h="1165860">
                  <a:moveTo>
                    <a:pt x="0" y="0"/>
                  </a:moveTo>
                  <a:lnTo>
                    <a:pt x="1230630" y="0"/>
                  </a:lnTo>
                  <a:lnTo>
                    <a:pt x="1230630" y="1165860"/>
                  </a:lnTo>
                  <a:lnTo>
                    <a:pt x="0" y="1165860"/>
                  </a:lnTo>
                  <a:lnTo>
                    <a:pt x="0" y="1152144"/>
                  </a:lnTo>
                  <a:lnTo>
                    <a:pt x="1218438" y="1152144"/>
                  </a:lnTo>
                  <a:lnTo>
                    <a:pt x="1218438" y="12192"/>
                  </a:lnTo>
                  <a:lnTo>
                    <a:pt x="0" y="1219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71" name="Rectangle 112"/>
            <p:cNvSpPr/>
            <p:nvPr/>
          </p:nvSpPr>
          <p:spPr>
            <a:xfrm>
              <a:off x="5948174" y="1831905"/>
              <a:ext cx="3231743" cy="534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2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ORG oder AHS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2" name="Rectangle 113"/>
            <p:cNvSpPr/>
            <p:nvPr/>
          </p:nvSpPr>
          <p:spPr>
            <a:xfrm>
              <a:off x="6423662" y="2258625"/>
              <a:ext cx="2078705" cy="5346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28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Oberstufe</a:t>
              </a:r>
              <a:endParaRPr lang="de-D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3" name="Shape 114"/>
            <p:cNvSpPr/>
            <p:nvPr/>
          </p:nvSpPr>
          <p:spPr>
            <a:xfrm>
              <a:off x="725421" y="723900"/>
              <a:ext cx="1295400" cy="577596"/>
            </a:xfrm>
            <a:custGeom>
              <a:avLst/>
              <a:gdLst/>
              <a:ahLst/>
              <a:cxnLst/>
              <a:rect l="0" t="0" r="0" b="0"/>
              <a:pathLst>
                <a:path w="1295400" h="577596">
                  <a:moveTo>
                    <a:pt x="0" y="0"/>
                  </a:moveTo>
                  <a:lnTo>
                    <a:pt x="1295400" y="0"/>
                  </a:lnTo>
                  <a:lnTo>
                    <a:pt x="1295400" y="577596"/>
                  </a:lnTo>
                  <a:lnTo>
                    <a:pt x="0" y="57759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BDF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74" name="Shape 115"/>
            <p:cNvSpPr/>
            <p:nvPr/>
          </p:nvSpPr>
          <p:spPr>
            <a:xfrm>
              <a:off x="720849" y="717804"/>
              <a:ext cx="652272" cy="588264"/>
            </a:xfrm>
            <a:custGeom>
              <a:avLst/>
              <a:gdLst/>
              <a:ahLst/>
              <a:cxnLst/>
              <a:rect l="0" t="0" r="0" b="0"/>
              <a:pathLst>
                <a:path w="652272" h="588264">
                  <a:moveTo>
                    <a:pt x="0" y="0"/>
                  </a:moveTo>
                  <a:lnTo>
                    <a:pt x="652272" y="0"/>
                  </a:lnTo>
                  <a:lnTo>
                    <a:pt x="652272" y="10668"/>
                  </a:lnTo>
                  <a:lnTo>
                    <a:pt x="9144" y="10668"/>
                  </a:lnTo>
                  <a:lnTo>
                    <a:pt x="9144" y="579120"/>
                  </a:lnTo>
                  <a:lnTo>
                    <a:pt x="652272" y="579120"/>
                  </a:lnTo>
                  <a:lnTo>
                    <a:pt x="652272" y="588264"/>
                  </a:lnTo>
                  <a:lnTo>
                    <a:pt x="0" y="5882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75" name="Shape 116"/>
            <p:cNvSpPr/>
            <p:nvPr/>
          </p:nvSpPr>
          <p:spPr>
            <a:xfrm>
              <a:off x="1373121" y="717804"/>
              <a:ext cx="652272" cy="588264"/>
            </a:xfrm>
            <a:custGeom>
              <a:avLst/>
              <a:gdLst/>
              <a:ahLst/>
              <a:cxnLst/>
              <a:rect l="0" t="0" r="0" b="0"/>
              <a:pathLst>
                <a:path w="652272" h="588264">
                  <a:moveTo>
                    <a:pt x="0" y="0"/>
                  </a:moveTo>
                  <a:lnTo>
                    <a:pt x="652272" y="0"/>
                  </a:lnTo>
                  <a:lnTo>
                    <a:pt x="652272" y="588264"/>
                  </a:lnTo>
                  <a:lnTo>
                    <a:pt x="0" y="588264"/>
                  </a:lnTo>
                  <a:lnTo>
                    <a:pt x="0" y="579120"/>
                  </a:lnTo>
                  <a:lnTo>
                    <a:pt x="643128" y="579120"/>
                  </a:lnTo>
                  <a:lnTo>
                    <a:pt x="643128" y="10668"/>
                  </a:lnTo>
                  <a:lnTo>
                    <a:pt x="0" y="106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76" name="Rectangle 117"/>
            <p:cNvSpPr/>
            <p:nvPr/>
          </p:nvSpPr>
          <p:spPr>
            <a:xfrm>
              <a:off x="984508" y="918847"/>
              <a:ext cx="1033804" cy="3252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2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Kolleg</a:t>
              </a:r>
              <a:endParaRPr lang="de-D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7" name="Shape 6845"/>
            <p:cNvSpPr/>
            <p:nvPr/>
          </p:nvSpPr>
          <p:spPr>
            <a:xfrm>
              <a:off x="2235705" y="413158"/>
              <a:ext cx="1373123" cy="886814"/>
            </a:xfrm>
            <a:custGeom>
              <a:avLst/>
              <a:gdLst/>
              <a:ahLst/>
              <a:cxnLst/>
              <a:rect l="0" t="0" r="0" b="0"/>
              <a:pathLst>
                <a:path w="1296924" h="864108">
                  <a:moveTo>
                    <a:pt x="0" y="0"/>
                  </a:moveTo>
                  <a:lnTo>
                    <a:pt x="1296924" y="0"/>
                  </a:lnTo>
                  <a:lnTo>
                    <a:pt x="1296924" y="864108"/>
                  </a:lnTo>
                  <a:lnTo>
                    <a:pt x="0" y="8641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BDF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78" name="Shape 119"/>
            <p:cNvSpPr/>
            <p:nvPr/>
          </p:nvSpPr>
          <p:spPr>
            <a:xfrm>
              <a:off x="2231133" y="431292"/>
              <a:ext cx="653796" cy="873252"/>
            </a:xfrm>
            <a:custGeom>
              <a:avLst/>
              <a:gdLst/>
              <a:ahLst/>
              <a:cxnLst/>
              <a:rect l="0" t="0" r="0" b="0"/>
              <a:pathLst>
                <a:path w="653796" h="873252">
                  <a:moveTo>
                    <a:pt x="0" y="0"/>
                  </a:moveTo>
                  <a:lnTo>
                    <a:pt x="653796" y="0"/>
                  </a:lnTo>
                  <a:lnTo>
                    <a:pt x="653796" y="9144"/>
                  </a:lnTo>
                  <a:lnTo>
                    <a:pt x="10668" y="9144"/>
                  </a:lnTo>
                  <a:lnTo>
                    <a:pt x="10668" y="864108"/>
                  </a:lnTo>
                  <a:lnTo>
                    <a:pt x="653796" y="864108"/>
                  </a:lnTo>
                  <a:lnTo>
                    <a:pt x="653796" y="873252"/>
                  </a:lnTo>
                  <a:lnTo>
                    <a:pt x="0" y="8732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79" name="Shape 120"/>
            <p:cNvSpPr/>
            <p:nvPr/>
          </p:nvSpPr>
          <p:spPr>
            <a:xfrm>
              <a:off x="2884929" y="431292"/>
              <a:ext cx="653796" cy="873252"/>
            </a:xfrm>
            <a:custGeom>
              <a:avLst/>
              <a:gdLst/>
              <a:ahLst/>
              <a:cxnLst/>
              <a:rect l="0" t="0" r="0" b="0"/>
              <a:pathLst>
                <a:path w="653796" h="873252">
                  <a:moveTo>
                    <a:pt x="0" y="0"/>
                  </a:moveTo>
                  <a:lnTo>
                    <a:pt x="653796" y="0"/>
                  </a:lnTo>
                  <a:lnTo>
                    <a:pt x="653796" y="873252"/>
                  </a:lnTo>
                  <a:lnTo>
                    <a:pt x="0" y="873252"/>
                  </a:lnTo>
                  <a:lnTo>
                    <a:pt x="0" y="864108"/>
                  </a:lnTo>
                  <a:lnTo>
                    <a:pt x="643128" y="864108"/>
                  </a:lnTo>
                  <a:lnTo>
                    <a:pt x="643128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80" name="Rectangle 121"/>
            <p:cNvSpPr/>
            <p:nvPr/>
          </p:nvSpPr>
          <p:spPr>
            <a:xfrm>
              <a:off x="2478028" y="647013"/>
              <a:ext cx="1081767" cy="2921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Pädag. 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1" name="Rectangle 122"/>
            <p:cNvSpPr/>
            <p:nvPr/>
          </p:nvSpPr>
          <p:spPr>
            <a:xfrm>
              <a:off x="2237236" y="921333"/>
              <a:ext cx="1723693" cy="2921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Hochschule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2" name="Shape 123"/>
            <p:cNvSpPr/>
            <p:nvPr/>
          </p:nvSpPr>
          <p:spPr>
            <a:xfrm>
              <a:off x="3749037" y="219456"/>
              <a:ext cx="1944624" cy="1080516"/>
            </a:xfrm>
            <a:custGeom>
              <a:avLst/>
              <a:gdLst/>
              <a:ahLst/>
              <a:cxnLst/>
              <a:rect l="0" t="0" r="0" b="0"/>
              <a:pathLst>
                <a:path w="1944624" h="1080516">
                  <a:moveTo>
                    <a:pt x="0" y="0"/>
                  </a:moveTo>
                  <a:lnTo>
                    <a:pt x="1944624" y="0"/>
                  </a:lnTo>
                  <a:lnTo>
                    <a:pt x="1944624" y="1080516"/>
                  </a:lnTo>
                  <a:lnTo>
                    <a:pt x="0" y="10805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BDF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83" name="Shape 124"/>
            <p:cNvSpPr/>
            <p:nvPr/>
          </p:nvSpPr>
          <p:spPr>
            <a:xfrm>
              <a:off x="3744465" y="214884"/>
              <a:ext cx="976884" cy="1089660"/>
            </a:xfrm>
            <a:custGeom>
              <a:avLst/>
              <a:gdLst/>
              <a:ahLst/>
              <a:cxnLst/>
              <a:rect l="0" t="0" r="0" b="0"/>
              <a:pathLst>
                <a:path w="976884" h="1089660">
                  <a:moveTo>
                    <a:pt x="0" y="0"/>
                  </a:moveTo>
                  <a:lnTo>
                    <a:pt x="976884" y="0"/>
                  </a:lnTo>
                  <a:lnTo>
                    <a:pt x="976884" y="9144"/>
                  </a:lnTo>
                  <a:lnTo>
                    <a:pt x="9144" y="9144"/>
                  </a:lnTo>
                  <a:lnTo>
                    <a:pt x="9144" y="1080516"/>
                  </a:lnTo>
                  <a:lnTo>
                    <a:pt x="976884" y="1080516"/>
                  </a:lnTo>
                  <a:lnTo>
                    <a:pt x="976884" y="1089660"/>
                  </a:lnTo>
                  <a:lnTo>
                    <a:pt x="0" y="10896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84" name="Shape 125"/>
            <p:cNvSpPr/>
            <p:nvPr/>
          </p:nvSpPr>
          <p:spPr>
            <a:xfrm>
              <a:off x="4721349" y="214884"/>
              <a:ext cx="976885" cy="1089660"/>
            </a:xfrm>
            <a:custGeom>
              <a:avLst/>
              <a:gdLst/>
              <a:ahLst/>
              <a:cxnLst/>
              <a:rect l="0" t="0" r="0" b="0"/>
              <a:pathLst>
                <a:path w="976885" h="1089660">
                  <a:moveTo>
                    <a:pt x="0" y="0"/>
                  </a:moveTo>
                  <a:lnTo>
                    <a:pt x="976885" y="0"/>
                  </a:lnTo>
                  <a:lnTo>
                    <a:pt x="976885" y="1089660"/>
                  </a:lnTo>
                  <a:lnTo>
                    <a:pt x="0" y="1089660"/>
                  </a:lnTo>
                  <a:lnTo>
                    <a:pt x="0" y="1080516"/>
                  </a:lnTo>
                  <a:lnTo>
                    <a:pt x="967740" y="1080516"/>
                  </a:lnTo>
                  <a:lnTo>
                    <a:pt x="967740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85" name="Rectangle 126"/>
            <p:cNvSpPr/>
            <p:nvPr/>
          </p:nvSpPr>
          <p:spPr>
            <a:xfrm>
              <a:off x="3820671" y="675969"/>
              <a:ext cx="2400685" cy="2921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Fachhochschule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6" name="Shape 6846"/>
            <p:cNvSpPr/>
            <p:nvPr/>
          </p:nvSpPr>
          <p:spPr>
            <a:xfrm>
              <a:off x="5910069" y="4572"/>
              <a:ext cx="2520696" cy="1296924"/>
            </a:xfrm>
            <a:custGeom>
              <a:avLst/>
              <a:gdLst/>
              <a:ahLst/>
              <a:cxnLst/>
              <a:rect l="0" t="0" r="0" b="0"/>
              <a:pathLst>
                <a:path w="2520696" h="1296924">
                  <a:moveTo>
                    <a:pt x="0" y="0"/>
                  </a:moveTo>
                  <a:lnTo>
                    <a:pt x="2520696" y="0"/>
                  </a:lnTo>
                  <a:lnTo>
                    <a:pt x="2520696" y="1296924"/>
                  </a:lnTo>
                  <a:lnTo>
                    <a:pt x="0" y="129692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BDF5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87" name="Shape 128"/>
            <p:cNvSpPr/>
            <p:nvPr/>
          </p:nvSpPr>
          <p:spPr>
            <a:xfrm>
              <a:off x="5905498" y="0"/>
              <a:ext cx="1264920" cy="1306068"/>
            </a:xfrm>
            <a:custGeom>
              <a:avLst/>
              <a:gdLst/>
              <a:ahLst/>
              <a:cxnLst/>
              <a:rect l="0" t="0" r="0" b="0"/>
              <a:pathLst>
                <a:path w="1264920" h="1306068">
                  <a:moveTo>
                    <a:pt x="0" y="0"/>
                  </a:moveTo>
                  <a:lnTo>
                    <a:pt x="1264920" y="0"/>
                  </a:lnTo>
                  <a:lnTo>
                    <a:pt x="1264920" y="9144"/>
                  </a:lnTo>
                  <a:lnTo>
                    <a:pt x="9144" y="9144"/>
                  </a:lnTo>
                  <a:lnTo>
                    <a:pt x="9144" y="1296924"/>
                  </a:lnTo>
                  <a:lnTo>
                    <a:pt x="1264920" y="1296924"/>
                  </a:lnTo>
                  <a:lnTo>
                    <a:pt x="1264920" y="1306068"/>
                  </a:lnTo>
                  <a:lnTo>
                    <a:pt x="0" y="13060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88" name="Shape 129"/>
            <p:cNvSpPr/>
            <p:nvPr/>
          </p:nvSpPr>
          <p:spPr>
            <a:xfrm>
              <a:off x="7170418" y="0"/>
              <a:ext cx="1264920" cy="1306068"/>
            </a:xfrm>
            <a:custGeom>
              <a:avLst/>
              <a:gdLst/>
              <a:ahLst/>
              <a:cxnLst/>
              <a:rect l="0" t="0" r="0" b="0"/>
              <a:pathLst>
                <a:path w="1264920" h="1306068">
                  <a:moveTo>
                    <a:pt x="0" y="0"/>
                  </a:moveTo>
                  <a:lnTo>
                    <a:pt x="1264920" y="0"/>
                  </a:lnTo>
                  <a:lnTo>
                    <a:pt x="1264920" y="1306068"/>
                  </a:lnTo>
                  <a:lnTo>
                    <a:pt x="0" y="1306068"/>
                  </a:lnTo>
                  <a:lnTo>
                    <a:pt x="0" y="1296924"/>
                  </a:lnTo>
                  <a:lnTo>
                    <a:pt x="1255776" y="1296924"/>
                  </a:lnTo>
                  <a:lnTo>
                    <a:pt x="1255776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89" name="Rectangle 130"/>
            <p:cNvSpPr/>
            <p:nvPr/>
          </p:nvSpPr>
          <p:spPr>
            <a:xfrm>
              <a:off x="6583682" y="569289"/>
              <a:ext cx="1562654" cy="2921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8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Universität</a:t>
              </a:r>
              <a:endParaRPr lang="de-D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290" name="Tabelle 2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628176"/>
              </p:ext>
            </p:extLst>
          </p:nvPr>
        </p:nvGraphicFramePr>
        <p:xfrm>
          <a:off x="1823908" y="4713921"/>
          <a:ext cx="8424545" cy="1347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xmlns="" val="1017816132"/>
                    </a:ext>
                  </a:extLst>
                </a:gridCol>
                <a:gridCol w="7632065">
                  <a:extLst>
                    <a:ext uri="{9D8B030D-6E8A-4147-A177-3AD203B41FA5}">
                      <a16:colId xmlns:a16="http://schemas.microsoft.com/office/drawing/2014/main" xmlns="" val="2156172217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3025" marT="0" marB="0"/>
                </a:tc>
                <a:extLst>
                  <a:ext uri="{0D108BD9-81ED-4DB2-BD59-A6C34878D82A}">
                    <a16:rowId xmlns:a16="http://schemas.microsoft.com/office/drawing/2014/main" xmlns="" val="353743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3025" marT="0" marB="0"/>
                </a:tc>
                <a:extLst>
                  <a:ext uri="{0D108BD9-81ED-4DB2-BD59-A6C34878D82A}">
                    <a16:rowId xmlns:a16="http://schemas.microsoft.com/office/drawing/2014/main" xmlns="" val="424899214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R="73025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Volksschule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R="73025" marT="0" marB="0"/>
                </a:tc>
                <a:extLst>
                  <a:ext uri="{0D108BD9-81ED-4DB2-BD59-A6C34878D82A}">
                    <a16:rowId xmlns:a16="http://schemas.microsoft.com/office/drawing/2014/main" xmlns="" val="27646226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73025" marT="0" marB="0"/>
                </a:tc>
                <a:extLst>
                  <a:ext uri="{0D108BD9-81ED-4DB2-BD59-A6C34878D82A}">
                    <a16:rowId xmlns:a16="http://schemas.microsoft.com/office/drawing/2014/main" xmlns="" val="205027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95300" y="802640"/>
            <a:ext cx="11239500" cy="45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220" marR="165100" indent="166370">
              <a:lnSpc>
                <a:spcPct val="106000"/>
              </a:lnSpc>
              <a:spcAft>
                <a:spcPts val="510"/>
              </a:spcAft>
            </a:pPr>
            <a:r>
              <a:rPr lang="de-DE" sz="4000" b="1" kern="0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Berufsbildende Mittlere und Höhere Schulen   (Übersicht)</a:t>
            </a:r>
          </a:p>
          <a:p>
            <a:pPr marL="342900" lvl="0" indent="-342900" algn="just" fontAlgn="base">
              <a:lnSpc>
                <a:spcPct val="106000"/>
              </a:lnSpc>
              <a:spcAft>
                <a:spcPts val="144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u="sng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Gewerbliche und technische Schulen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4000"/>
              </a:lnSpc>
              <a:spcAft>
                <a:spcPts val="141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Kaufmännische Schulen (HAK und </a:t>
            </a:r>
            <a:r>
              <a:rPr lang="de-DE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HAS)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6000"/>
              </a:lnSpc>
              <a:spcAft>
                <a:spcPts val="144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u="sng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Schulen für wirtschaftliche Berufe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4000"/>
              </a:lnSpc>
              <a:spcAft>
                <a:spcPts val="141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Schulen für Mode- und Bekleidungstechnik (FS und HLA)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4000"/>
              </a:lnSpc>
              <a:spcAft>
                <a:spcPts val="141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Schulen für Tourismus (FS und HLA)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6000"/>
              </a:lnSpc>
              <a:spcAft>
                <a:spcPts val="144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u="sng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Schulen für Kunstgewerbe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4000"/>
              </a:lnSpc>
              <a:spcAft>
                <a:spcPts val="141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Sozialberufliche mittlere Schulen (FS)</a:t>
            </a:r>
            <a:endParaRPr lang="de-DE" sz="10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94080" y="878552"/>
            <a:ext cx="9977120" cy="433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marR="795655" indent="-6350" algn="ctr">
              <a:lnSpc>
                <a:spcPct val="104000"/>
              </a:lnSpc>
              <a:spcAft>
                <a:spcPts val="0"/>
              </a:spcAft>
            </a:pPr>
            <a:r>
              <a:rPr lang="de-DE" sz="4000" b="1" kern="0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Gewerbliche und technische Schulen</a:t>
            </a:r>
          </a:p>
          <a:p>
            <a:pPr marL="342900" lvl="0" indent="-342900" algn="just" fontAlgn="base">
              <a:lnSpc>
                <a:spcPct val="104000"/>
              </a:lnSpc>
              <a:spcAft>
                <a:spcPts val="26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HTL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4000"/>
              </a:lnSpc>
              <a:spcAft>
                <a:spcPts val="31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Fachschulen und höhere Lehranstalten der Ausbildungsbereiche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base">
              <a:lnSpc>
                <a:spcPct val="104000"/>
              </a:lnSpc>
              <a:spcAft>
                <a:spcPts val="26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–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Bau-Holz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base">
              <a:lnSpc>
                <a:spcPct val="104000"/>
              </a:lnSpc>
              <a:spcAft>
                <a:spcPts val="26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–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Chemie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base">
              <a:lnSpc>
                <a:spcPct val="104000"/>
              </a:lnSpc>
              <a:spcAft>
                <a:spcPts val="26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–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Elektrotechnik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base">
              <a:lnSpc>
                <a:spcPct val="104000"/>
              </a:lnSpc>
              <a:spcAft>
                <a:spcPts val="26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–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Elektronik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–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Kunststofftechnik– Nachrichtentechnik – usw.</a:t>
            </a:r>
            <a:endParaRPr lang="de-DE" sz="1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13740" y="924526"/>
            <a:ext cx="10868660" cy="388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marR="1992630" indent="-6350">
              <a:lnSpc>
                <a:spcPct val="104000"/>
              </a:lnSpc>
              <a:spcAft>
                <a:spcPts val="0"/>
              </a:spcAft>
            </a:pPr>
            <a:r>
              <a:rPr lang="de-DE" sz="4000" b="1" kern="0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Schulen für wirtschaftliche Berufe</a:t>
            </a:r>
          </a:p>
          <a:p>
            <a:pPr marL="342900" lvl="0" indent="-342900" algn="just" fontAlgn="base">
              <a:lnSpc>
                <a:spcPct val="104000"/>
              </a:lnSpc>
              <a:spcAft>
                <a:spcPts val="55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Fachschule für wirtschaftliche Berufe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4000"/>
              </a:lnSpc>
              <a:spcAft>
                <a:spcPts val="55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Hauswirtschafts- und Haushaltsschule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4000"/>
              </a:lnSpc>
              <a:spcAft>
                <a:spcPts val="55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Höhere Lehranstalten für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base">
              <a:lnSpc>
                <a:spcPct val="104000"/>
              </a:lnSpc>
              <a:spcAft>
                <a:spcPts val="55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–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wirtschaftliche Berufe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base">
              <a:lnSpc>
                <a:spcPct val="104000"/>
              </a:lnSpc>
              <a:spcAft>
                <a:spcPts val="55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–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Kulturtouristik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base">
              <a:lnSpc>
                <a:spcPct val="107000"/>
              </a:lnSpc>
              <a:spcAft>
                <a:spcPts val="475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–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Kultur- und Kongressmanagement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base">
              <a:lnSpc>
                <a:spcPct val="104000"/>
              </a:lnSpc>
              <a:spcAft>
                <a:spcPts val="285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–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Umwelt und Wirtschaft</a:t>
            </a:r>
            <a:endParaRPr lang="de-DE" sz="1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87680" y="1159475"/>
            <a:ext cx="7142480" cy="331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7660" indent="-6350">
              <a:lnSpc>
                <a:spcPct val="107000"/>
              </a:lnSpc>
              <a:spcAft>
                <a:spcPts val="2955"/>
              </a:spcAft>
            </a:pPr>
            <a:r>
              <a:rPr lang="de-DE" sz="4000" b="1" kern="0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Schulen für Kunstgewerbe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63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Fachschulen </a:t>
            </a:r>
            <a:r>
              <a:rPr lang="de-DE" sz="32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Kunsthandwerk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15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Höhere Lehranstalt für 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base">
              <a:lnSpc>
                <a:spcPct val="111000"/>
              </a:lnSpc>
              <a:spcAft>
                <a:spcPts val="46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–"/>
            </a:pPr>
            <a:r>
              <a:rPr lang="de-DE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Kunstgewerbe</a:t>
            </a:r>
            <a:endParaRPr lang="de-DE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base">
              <a:lnSpc>
                <a:spcPct val="111000"/>
              </a:lnSpc>
              <a:spcAft>
                <a:spcPts val="872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–"/>
            </a:pPr>
            <a:r>
              <a:rPr lang="de-DE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bildnerische Gestaltung</a:t>
            </a:r>
            <a:endParaRPr lang="de-DE" sz="1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776863" y="742434"/>
            <a:ext cx="7023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b="1" kern="0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Vor- und Nachteile der BHS </a:t>
            </a:r>
          </a:p>
        </p:txBody>
      </p:sp>
      <p:sp>
        <p:nvSpPr>
          <p:cNvPr id="8" name="Rechteck 7"/>
          <p:cNvSpPr/>
          <p:nvPr/>
        </p:nvSpPr>
        <p:spPr>
          <a:xfrm>
            <a:off x="522862" y="1838062"/>
            <a:ext cx="10932538" cy="285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7665" indent="-6350" algn="just">
              <a:lnSpc>
                <a:spcPct val="104000"/>
              </a:lnSpc>
              <a:spcAft>
                <a:spcPts val="615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gut, wenn Entscheidung eindeutig (Neigung, Begabung,)</a:t>
            </a:r>
            <a:endParaRPr lang="de-DE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7665" marR="2473960" indent="-6350" algn="just">
              <a:lnSpc>
                <a:spcPct val="163000"/>
              </a:lnSpc>
              <a:spcAft>
                <a:spcPts val="95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+ liegt im Trend (v. a. HAK und HTL) + fertige Berufsausbildung nach 5 Jahren ? Berufsaussichten ?</a:t>
            </a:r>
            <a:endParaRPr lang="de-DE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27000"/>
              </a:lnSpc>
              <a:spcAft>
                <a:spcPts val="90"/>
              </a:spcAft>
              <a:buClr>
                <a:srgbClr val="000000"/>
              </a:buClr>
              <a:buSzPts val="2400"/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frühe Festlegung auf eine Ausbildung - lange Arbeitszeit, hohe Belastung - einseitige Ausbildung – Kompensation?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4000"/>
              </a:lnSpc>
              <a:spcAft>
                <a:spcPts val="615"/>
              </a:spcAft>
              <a:buClr>
                <a:srgbClr val="000000"/>
              </a:buClr>
              <a:buSzPts val="2400"/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oft falsches Berufsbild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4000"/>
              </a:lnSpc>
              <a:spcAft>
                <a:spcPts val="90"/>
              </a:spcAft>
              <a:buClr>
                <a:srgbClr val="000000"/>
              </a:buClr>
              <a:buSzPts val="2400"/>
              <a:buFont typeface="Symbol" panose="05050102010706020507" pitchFamily="18" charset="2"/>
              <a:buChar char="-"/>
            </a:pPr>
            <a:r>
              <a:rPr lang="de-D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Umstieg sehr schwierig!</a:t>
            </a:r>
            <a:endParaRPr lang="de-DE" sz="10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76300" y="1227019"/>
            <a:ext cx="8267700" cy="477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3200"/>
            </a:pPr>
            <a:r>
              <a:rPr lang="de-DE" sz="4000" b="1" kern="0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Nach der Matura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Universitätsstudium </a:t>
            </a: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(Dauer: ab 3 Jahren)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4000"/>
              </a:lnSpc>
              <a:spcAft>
                <a:spcPts val="113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Bakkalaureat, Diplom, Doktorat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245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Fachhochschulstudium (Dauer: 3-4 Jahre)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Akademien (Dauer 3 Jahre)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4000"/>
              </a:lnSpc>
              <a:spcAft>
                <a:spcPts val="265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Pädag</a:t>
            </a:r>
            <a:r>
              <a:rPr lang="de-D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Hochschule, Med. Bereich,…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4000"/>
              </a:lnSpc>
              <a:spcAft>
                <a:spcPts val="113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werden mittelfristig zu FHs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Kolleg (Dauer 2 Jahre)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4000"/>
              </a:lnSpc>
              <a:spcAft>
                <a:spcPts val="118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Technische, </a:t>
            </a:r>
            <a:r>
              <a:rPr lang="de-DE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künstl</a:t>
            </a:r>
            <a:r>
              <a:rPr lang="de-D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.-techn., kaufm., touristische, päd.-soz. Kollegs</a:t>
            </a:r>
            <a:endParaRPr lang="de-DE" sz="1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Einstieg in die Arbeitswelt</a:t>
            </a:r>
            <a:endParaRPr lang="de-DE" sz="10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0</TotalTime>
  <Words>277</Words>
  <Application>Microsoft Office PowerPoint</Application>
  <PresentationFormat>Benutzerdefiniert</PresentationFormat>
  <Paragraphs>80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Schiefer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Naumann Luis</dc:creator>
  <cp:lastModifiedBy>Nina Pippan</cp:lastModifiedBy>
  <cp:revision>8</cp:revision>
  <dcterms:created xsi:type="dcterms:W3CDTF">2021-02-25T12:33:22Z</dcterms:created>
  <dcterms:modified xsi:type="dcterms:W3CDTF">2021-03-07T18:09:43Z</dcterms:modified>
</cp:coreProperties>
</file>