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1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5" d="100"/>
          <a:sy n="95" d="100"/>
        </p:scale>
        <p:origin x="-348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130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4926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4767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de-DE" smtClean="0"/>
              <a:t>Formatvorlagen des Textmasters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6077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33409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1401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1747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70475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7691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9045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082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236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817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183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555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25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772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F4925D4-70E0-4B8B-88E3-438B9913B715}" type="datetimeFigureOut">
              <a:rPr lang="de-DE" smtClean="0"/>
              <a:t>07.03.2021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0362E-8EB1-4E78-A800-DBA3A12DB2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27614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Bildungssystem in Österreich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Valentin </a:t>
            </a:r>
            <a:r>
              <a:rPr lang="de-DE" dirty="0" err="1" smtClean="0"/>
              <a:t>Jardan</a:t>
            </a:r>
            <a:r>
              <a:rPr lang="de-DE" dirty="0" smtClean="0"/>
              <a:t>, Dominik </a:t>
            </a:r>
            <a:r>
              <a:rPr lang="de-DE" dirty="0" err="1" smtClean="0"/>
              <a:t>Eberler</a:t>
            </a:r>
            <a:r>
              <a:rPr lang="de-DE" dirty="0" smtClean="0"/>
              <a:t>, </a:t>
            </a:r>
            <a:r>
              <a:rPr lang="de-DE" dirty="0" err="1" smtClean="0"/>
              <a:t>Fynn</a:t>
            </a:r>
            <a:r>
              <a:rPr lang="de-DE" dirty="0" smtClean="0"/>
              <a:t> </a:t>
            </a:r>
            <a:r>
              <a:rPr lang="de-DE" dirty="0" err="1" smtClean="0"/>
              <a:t>Köbbel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8440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Weiterbildung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Universitäten</a:t>
            </a:r>
          </a:p>
          <a:p>
            <a:endParaRPr lang="de-DE" dirty="0"/>
          </a:p>
          <a:p>
            <a:r>
              <a:rPr lang="de-DE" dirty="0" smtClean="0"/>
              <a:t>Fachhochschulen</a:t>
            </a:r>
          </a:p>
          <a:p>
            <a:endParaRPr lang="de-DE" dirty="0"/>
          </a:p>
          <a:p>
            <a:r>
              <a:rPr lang="de-DE" dirty="0" smtClean="0"/>
              <a:t>Berufsausbildung</a:t>
            </a:r>
          </a:p>
          <a:p>
            <a:endParaRPr lang="de-DE" dirty="0"/>
          </a:p>
          <a:p>
            <a:r>
              <a:rPr lang="de-DE" dirty="0" smtClean="0"/>
              <a:t>Auslandsaufenthalt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350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Prüfungen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Matura-Varianten:</a:t>
            </a:r>
          </a:p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538" y="2501487"/>
            <a:ext cx="8606409" cy="3459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96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Prüfungen Matura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Deutsch										300 Minuten</a:t>
            </a:r>
          </a:p>
          <a:p>
            <a:endParaRPr lang="de-DE" dirty="0"/>
          </a:p>
          <a:p>
            <a:r>
              <a:rPr lang="de-DE" dirty="0" smtClean="0"/>
              <a:t>Mathematik								270 / 10-20 Minuten		</a:t>
            </a:r>
          </a:p>
          <a:p>
            <a:endParaRPr lang="de-DE" dirty="0"/>
          </a:p>
          <a:p>
            <a:r>
              <a:rPr lang="de-DE" dirty="0" smtClean="0"/>
              <a:t>Lebende Fremdsprache					300 / 10-20 Minuten</a:t>
            </a:r>
          </a:p>
          <a:p>
            <a:endParaRPr lang="de-DE" dirty="0"/>
          </a:p>
          <a:p>
            <a:r>
              <a:rPr lang="de-DE" dirty="0" smtClean="0"/>
              <a:t>Betriebswirtschaftliche Fachklausur		360 Minuten</a:t>
            </a:r>
          </a:p>
          <a:p>
            <a:endParaRPr lang="de-DE" dirty="0" smtClean="0"/>
          </a:p>
          <a:p>
            <a:r>
              <a:rPr lang="de-DE" dirty="0" smtClean="0"/>
              <a:t>Betriebswirtschaftliches Kolloquium		10-20 Minuten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4918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Bildungssystem in Österreich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Valentin </a:t>
            </a:r>
            <a:r>
              <a:rPr lang="de-DE" dirty="0" err="1" smtClean="0"/>
              <a:t>Jardan</a:t>
            </a:r>
            <a:r>
              <a:rPr lang="de-DE" dirty="0" smtClean="0"/>
              <a:t>, Dominik </a:t>
            </a:r>
            <a:r>
              <a:rPr lang="de-DE" dirty="0" err="1" smtClean="0"/>
              <a:t>Eberler</a:t>
            </a:r>
            <a:r>
              <a:rPr lang="de-DE" dirty="0" smtClean="0"/>
              <a:t>, </a:t>
            </a:r>
            <a:r>
              <a:rPr lang="de-DE" dirty="0" err="1" smtClean="0"/>
              <a:t>Fynn</a:t>
            </a:r>
            <a:r>
              <a:rPr lang="de-DE" dirty="0" smtClean="0"/>
              <a:t> </a:t>
            </a:r>
            <a:r>
              <a:rPr lang="de-DE" dirty="0" err="1" smtClean="0"/>
              <a:t>Köbbel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6467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Quellen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sz="2400" dirty="0" smtClean="0"/>
              <a:t>https://www.help.gv.at/Portal.Node/hlpd/public/content/141/Seite.1410001.html</a:t>
            </a:r>
          </a:p>
          <a:p>
            <a:r>
              <a:rPr lang="de-DE" sz="2400" dirty="0" smtClean="0"/>
              <a:t>https://www.bundeskanzleramt.gv.at/themen/volksgruppen.html</a:t>
            </a:r>
          </a:p>
          <a:p>
            <a:r>
              <a:rPr lang="de-DE" sz="2400" dirty="0"/>
              <a:t>http://</a:t>
            </a:r>
            <a:r>
              <a:rPr lang="de-DE" sz="2400" dirty="0" smtClean="0"/>
              <a:t>www.demokratiezentrum.org/fileadmin/media/pdf/Ausstellung%20Minderheiten/Begleitband_MSW_online.pdf#</a:t>
            </a:r>
          </a:p>
          <a:p>
            <a:r>
              <a:rPr lang="de-DE" sz="2400" dirty="0"/>
              <a:t>https://</a:t>
            </a:r>
            <a:r>
              <a:rPr lang="de-DE" sz="2400" dirty="0" smtClean="0"/>
              <a:t>www.tips.at/nachrichten/braunau/wirtschaft-politik/367237-oesterreichische-bildungssystem-im-vergleich-zu-deutschland</a:t>
            </a:r>
          </a:p>
          <a:p>
            <a:r>
              <a:rPr lang="de-DE" sz="2400" dirty="0" smtClean="0"/>
              <a:t>PDF: sRDP_HAK_SchulerInneninformation_20191.pdf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858585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Einschulungsalter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Schulpflicht beginnt mit Vollendung des 6 Lebensjahres</a:t>
            </a:r>
          </a:p>
          <a:p>
            <a:endParaRPr lang="de-DE" dirty="0"/>
          </a:p>
          <a:p>
            <a:r>
              <a:rPr lang="de-DE" dirty="0" smtClean="0"/>
              <a:t>Bis 1. September – 6 Jahre alt</a:t>
            </a:r>
          </a:p>
          <a:p>
            <a:endParaRPr lang="de-DE" dirty="0" smtClean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7022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Schultypen &amp; Schulpflicht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9 Jahre Schulpflicht</a:t>
            </a:r>
          </a:p>
          <a:p>
            <a:endParaRPr lang="de-DE" dirty="0" smtClean="0"/>
          </a:p>
          <a:p>
            <a:r>
              <a:rPr lang="de-DE" dirty="0" smtClean="0"/>
              <a:t>Volksschule 									(1. bis 4. Schulstufe)</a:t>
            </a:r>
          </a:p>
          <a:p>
            <a:endParaRPr lang="de-DE" dirty="0" smtClean="0"/>
          </a:p>
          <a:p>
            <a:r>
              <a:rPr lang="de-DE" dirty="0" smtClean="0"/>
              <a:t>Neue Mittelschule 							(5. bis 8. Schulstufe)</a:t>
            </a:r>
          </a:p>
          <a:p>
            <a:endParaRPr lang="de-DE" dirty="0" smtClean="0"/>
          </a:p>
          <a:p>
            <a:r>
              <a:rPr lang="de-DE" dirty="0" smtClean="0"/>
              <a:t>Sonderschule und inklusiver Unterricht</a:t>
            </a:r>
          </a:p>
          <a:p>
            <a:endParaRPr lang="de-DE" dirty="0" smtClean="0"/>
          </a:p>
          <a:p>
            <a:r>
              <a:rPr lang="de-DE" dirty="0" smtClean="0"/>
              <a:t>Polytechnische Schule						(9. Schulstufe)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465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Schultypen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Allgemeinbildende höhere Schule 		(5. bis 12. Schulstufe</a:t>
            </a:r>
            <a:r>
              <a:rPr lang="de-DE" dirty="0" smtClean="0"/>
              <a:t>)</a:t>
            </a:r>
          </a:p>
          <a:p>
            <a:endParaRPr lang="de-DE" dirty="0"/>
          </a:p>
          <a:p>
            <a:r>
              <a:rPr lang="de-DE" dirty="0"/>
              <a:t>Berufsschule 					</a:t>
            </a:r>
            <a:r>
              <a:rPr lang="de-DE" dirty="0" smtClean="0"/>
              <a:t>			(</a:t>
            </a:r>
            <a:r>
              <a:rPr lang="de-DE" dirty="0"/>
              <a:t>10. bis 13. Schulstufe</a:t>
            </a:r>
            <a:r>
              <a:rPr lang="de-DE" dirty="0" smtClean="0"/>
              <a:t>)</a:t>
            </a:r>
          </a:p>
          <a:p>
            <a:endParaRPr lang="de-DE" dirty="0"/>
          </a:p>
          <a:p>
            <a:r>
              <a:rPr lang="de-DE" dirty="0"/>
              <a:t>Berufsbildende mittlere Schule 		</a:t>
            </a:r>
            <a:r>
              <a:rPr lang="de-DE" dirty="0" smtClean="0"/>
              <a:t>	(9</a:t>
            </a:r>
            <a:r>
              <a:rPr lang="de-DE" dirty="0"/>
              <a:t>. bis 12. Schulstufe</a:t>
            </a:r>
            <a:r>
              <a:rPr lang="de-DE" dirty="0" smtClean="0"/>
              <a:t>)</a:t>
            </a:r>
          </a:p>
          <a:p>
            <a:endParaRPr lang="de-DE" dirty="0"/>
          </a:p>
          <a:p>
            <a:r>
              <a:rPr lang="de-DE" dirty="0"/>
              <a:t>Berufsbildende höhere Schule 		</a:t>
            </a:r>
            <a:r>
              <a:rPr lang="de-DE" dirty="0" smtClean="0"/>
              <a:t>		(</a:t>
            </a:r>
            <a:r>
              <a:rPr lang="de-DE" dirty="0"/>
              <a:t>9. bis 12. Schulstufe)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109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Fächer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Deutsch</a:t>
            </a:r>
          </a:p>
          <a:p>
            <a:r>
              <a:rPr lang="de-DE" dirty="0" smtClean="0"/>
              <a:t>Mathe</a:t>
            </a:r>
          </a:p>
          <a:p>
            <a:r>
              <a:rPr lang="de-DE" dirty="0" smtClean="0"/>
              <a:t>Englisch</a:t>
            </a:r>
          </a:p>
          <a:p>
            <a:r>
              <a:rPr lang="de-DE" dirty="0" smtClean="0"/>
              <a:t>2. lebende Fremdsprache</a:t>
            </a:r>
          </a:p>
          <a:p>
            <a:r>
              <a:rPr lang="de-DE" dirty="0" smtClean="0"/>
              <a:t>Geschichte</a:t>
            </a:r>
          </a:p>
          <a:p>
            <a:r>
              <a:rPr lang="de-DE" dirty="0" smtClean="0"/>
              <a:t>Bewegung und Sport</a:t>
            </a:r>
          </a:p>
          <a:p>
            <a:r>
              <a:rPr lang="de-DE" dirty="0" smtClean="0"/>
              <a:t>Religion und Ethik (Schulversuch)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4825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Fächer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Biologie</a:t>
            </a:r>
          </a:p>
          <a:p>
            <a:r>
              <a:rPr lang="de-DE" dirty="0" smtClean="0"/>
              <a:t>Chemie</a:t>
            </a:r>
          </a:p>
          <a:p>
            <a:r>
              <a:rPr lang="de-DE" dirty="0" smtClean="0"/>
              <a:t>Physik</a:t>
            </a:r>
          </a:p>
          <a:p>
            <a:r>
              <a:rPr lang="de-DE" dirty="0" smtClean="0"/>
              <a:t>Geographie und Wirtschaftskunde</a:t>
            </a:r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90361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Unterrichtssprachen in bestimmten Gebieten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Mehrsprachiges Österreich</a:t>
            </a:r>
          </a:p>
          <a:p>
            <a:endParaRPr lang="de-DE" dirty="0" smtClean="0"/>
          </a:p>
          <a:p>
            <a:r>
              <a:rPr lang="de-DE" dirty="0" smtClean="0"/>
              <a:t>1-2 Unterrichtseinheiten</a:t>
            </a:r>
          </a:p>
          <a:p>
            <a:endParaRPr lang="de-DE" dirty="0" smtClean="0"/>
          </a:p>
          <a:p>
            <a:r>
              <a:rPr lang="de-DE" dirty="0" smtClean="0"/>
              <a:t>Eigene Sprachidentität und die Sprache der Volksgruppe</a:t>
            </a:r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060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Volksgruppen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Burgenlandkroatische</a:t>
            </a:r>
          </a:p>
          <a:p>
            <a:r>
              <a:rPr lang="de-DE" dirty="0" smtClean="0"/>
              <a:t>Slowenische</a:t>
            </a:r>
          </a:p>
          <a:p>
            <a:r>
              <a:rPr lang="de-DE" dirty="0" smtClean="0"/>
              <a:t>Ungarische</a:t>
            </a:r>
          </a:p>
          <a:p>
            <a:r>
              <a:rPr lang="de-DE" dirty="0"/>
              <a:t>T</a:t>
            </a:r>
            <a:r>
              <a:rPr lang="de-DE" dirty="0" smtClean="0"/>
              <a:t>schechische </a:t>
            </a:r>
          </a:p>
          <a:p>
            <a:r>
              <a:rPr lang="de-DE" dirty="0" smtClean="0"/>
              <a:t>Slowakische</a:t>
            </a:r>
          </a:p>
          <a:p>
            <a:r>
              <a:rPr lang="de-DE" dirty="0" smtClean="0"/>
              <a:t>Volksgruppe der Roma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9259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Schulabschlüsse Österreich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Im österreichischen Bildungssystem gilt als Schulabschluss:</a:t>
            </a:r>
          </a:p>
          <a:p>
            <a:endParaRPr lang="de-DE" dirty="0"/>
          </a:p>
          <a:p>
            <a:r>
              <a:rPr lang="de-DE" dirty="0" smtClean="0"/>
              <a:t>Matura (AHS – BHS)</a:t>
            </a:r>
          </a:p>
          <a:p>
            <a:endParaRPr lang="de-DE" dirty="0" smtClean="0"/>
          </a:p>
          <a:p>
            <a:r>
              <a:rPr lang="de-DE" dirty="0" smtClean="0"/>
              <a:t>Fachschule – </a:t>
            </a:r>
            <a:r>
              <a:rPr lang="de-DE" dirty="0"/>
              <a:t>B</a:t>
            </a:r>
            <a:r>
              <a:rPr lang="de-DE" dirty="0" smtClean="0"/>
              <a:t>erufsausbildung (Lehre)</a:t>
            </a:r>
          </a:p>
          <a:p>
            <a:endParaRPr lang="de-DE" dirty="0" smtClean="0"/>
          </a:p>
          <a:p>
            <a:r>
              <a:rPr lang="de-DE" dirty="0" smtClean="0"/>
              <a:t>Berufsbildende Mittlere Schule – Mittlere Reife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228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153</Words>
  <Application>Microsoft Office PowerPoint</Application>
  <PresentationFormat>Benutzerdefiniert</PresentationFormat>
  <Paragraphs>88</Paragraphs>
  <Slides>14</Slides>
  <Notes>0</Notes>
  <HiddenSlides>1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5" baseType="lpstr">
      <vt:lpstr>Ion</vt:lpstr>
      <vt:lpstr>Bildungssystem in Österreich</vt:lpstr>
      <vt:lpstr>Einschulungsalter</vt:lpstr>
      <vt:lpstr>Schultypen &amp; Schulpflicht</vt:lpstr>
      <vt:lpstr>Schultypen</vt:lpstr>
      <vt:lpstr>Fächer</vt:lpstr>
      <vt:lpstr>Fächer</vt:lpstr>
      <vt:lpstr>Unterrichtssprachen in bestimmten Gebieten</vt:lpstr>
      <vt:lpstr>Volksgruppen</vt:lpstr>
      <vt:lpstr>Schulabschlüsse Österreich</vt:lpstr>
      <vt:lpstr>Weiterbildung</vt:lpstr>
      <vt:lpstr>Prüfungen</vt:lpstr>
      <vt:lpstr>Prüfungen Matura</vt:lpstr>
      <vt:lpstr>Bildungssystem in Österreich</vt:lpstr>
      <vt:lpstr>Quellen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Bildungssystem in Österreich</dc:title>
  <dc:creator>Windows-Benutzer</dc:creator>
  <cp:lastModifiedBy>Nina Pippan</cp:lastModifiedBy>
  <cp:revision>14</cp:revision>
  <dcterms:created xsi:type="dcterms:W3CDTF">2021-02-25T09:46:17Z</dcterms:created>
  <dcterms:modified xsi:type="dcterms:W3CDTF">2021-03-07T18:05:31Z</dcterms:modified>
</cp:coreProperties>
</file>