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75" d="100"/>
          <a:sy n="75" d="100"/>
        </p:scale>
        <p:origin x="-990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154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258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375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911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256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663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084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505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807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A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84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467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69DEFE-0016-4E2F-B585-0917F635E33D}" type="datetimeFigureOut">
              <a:rPr lang="de-AT" smtClean="0"/>
              <a:t>07.03.2021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970FBD-B29B-43B0-8A7A-C58908AB66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01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7F72B8-6EA4-4993-AD63-2547CE0B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9678368" cy="3135379"/>
          </a:xfrm>
        </p:spPr>
        <p:txBody>
          <a:bodyPr>
            <a:normAutofit/>
          </a:bodyPr>
          <a:lstStyle/>
          <a:p>
            <a:r>
              <a:rPr lang="de-DE" sz="6600" dirty="0"/>
              <a:t>Bildungssysteme in Österreich</a:t>
            </a:r>
            <a:endParaRPr lang="de-AT" sz="6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643A08A8-BD11-44F9-A64B-E95DFB645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4817251"/>
            <a:ext cx="9678367" cy="688024"/>
          </a:xfrm>
        </p:spPr>
        <p:txBody>
          <a:bodyPr>
            <a:normAutofit/>
          </a:bodyPr>
          <a:lstStyle/>
          <a:p>
            <a:r>
              <a:rPr lang="de-DE" dirty="0"/>
              <a:t>Andrea Dominkovic | 5 AK</a:t>
            </a:r>
            <a:endParaRPr lang="de-AT" dirty="0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xmlns="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xmlns="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xmlns="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4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F87EA1-EC08-423F-8E4F-77E914A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Prüfungen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CA256D-CF81-4B77-B0E0-5A65DEE4F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Mathematik			vier Stunden</a:t>
            </a:r>
          </a:p>
          <a:p>
            <a:r>
              <a:rPr lang="de-DE" dirty="0"/>
              <a:t>Deutsch			5 Stunden</a:t>
            </a:r>
          </a:p>
          <a:p>
            <a:r>
              <a:rPr lang="de-DE" dirty="0"/>
              <a:t>Englisch			5 Stunden, wenn mündlich dann ca. 15 Minuten</a:t>
            </a:r>
          </a:p>
          <a:p>
            <a:r>
              <a:rPr lang="de-DE" dirty="0"/>
              <a:t>BWL und RW			5 Stunden</a:t>
            </a:r>
          </a:p>
          <a:p>
            <a:r>
              <a:rPr lang="de-DE" dirty="0"/>
              <a:t>Handel und Dienstleistung 	mündlich ca. 15 Minuten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779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7F72B8-6EA4-4993-AD63-2547CE0B6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9678368" cy="3135379"/>
          </a:xfrm>
        </p:spPr>
        <p:txBody>
          <a:bodyPr>
            <a:normAutofit/>
          </a:bodyPr>
          <a:lstStyle/>
          <a:p>
            <a:r>
              <a:rPr lang="de-DE" sz="6600" dirty="0"/>
              <a:t>Bildungssysteme in Österreich</a:t>
            </a:r>
            <a:endParaRPr lang="de-AT" sz="6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643A08A8-BD11-44F9-A64B-E95DFB645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4817251"/>
            <a:ext cx="9678367" cy="6880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Andrea Dominkovic | 5 AK</a:t>
            </a:r>
            <a:endParaRPr lang="de-A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5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869953-EA1C-416D-B045-6B89C1DF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Inhalt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9F284E6-6E7A-4907-BF13-F3C78885C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Einschulungsalter</a:t>
            </a:r>
          </a:p>
          <a:p>
            <a:r>
              <a:rPr lang="de-DE" dirty="0"/>
              <a:t>Schultypen, Sonderformen</a:t>
            </a:r>
          </a:p>
          <a:p>
            <a:r>
              <a:rPr lang="de-DE" dirty="0"/>
              <a:t>Schulpflicht</a:t>
            </a:r>
          </a:p>
          <a:p>
            <a:r>
              <a:rPr lang="de-DE" dirty="0"/>
              <a:t>Fächer</a:t>
            </a:r>
          </a:p>
          <a:p>
            <a:r>
              <a:rPr lang="de-DE" dirty="0"/>
              <a:t>Besonderheiten</a:t>
            </a:r>
          </a:p>
          <a:p>
            <a:r>
              <a:rPr lang="de-DE" dirty="0"/>
              <a:t>Abschlüsse</a:t>
            </a:r>
          </a:p>
          <a:p>
            <a:r>
              <a:rPr lang="de-DE" dirty="0"/>
              <a:t>Möglichkeiten</a:t>
            </a:r>
          </a:p>
          <a:p>
            <a:r>
              <a:rPr lang="de-AT" dirty="0"/>
              <a:t>Prüfungen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D7CA0FB-1B41-4325-AE09-9028A82F7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5" y="2189548"/>
            <a:ext cx="4811475" cy="39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05A38F-BFC9-42B6-94ED-DDEE4737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Einschulungsalter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D62954B-8D27-4C11-A455-38C5B802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Allgemeine Schulpflicht </a:t>
            </a:r>
          </a:p>
          <a:p>
            <a:r>
              <a:rPr lang="de-DE" dirty="0"/>
              <a:t>Vollendung des sechsten Lebensjahres</a:t>
            </a:r>
          </a:p>
          <a:p>
            <a:r>
              <a:rPr lang="de-DE" dirty="0"/>
              <a:t>Vorschule</a:t>
            </a:r>
          </a:p>
          <a:p>
            <a:r>
              <a:rPr lang="de-DE" dirty="0"/>
              <a:t>1. Klasse Volksschule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D424ADBE-49B9-4032-9CDB-69FAB71F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140" y="3740697"/>
            <a:ext cx="5970365" cy="234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8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B56FAB-D54D-4D2E-B7FC-AF880FA8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Schultypen, Sonderformen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D3998B9-62BF-4852-A6B0-0487E73E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Volksschulen</a:t>
            </a:r>
          </a:p>
          <a:p>
            <a:r>
              <a:rPr lang="de-DE" dirty="0"/>
              <a:t>(Neue) Mittelschule (N)MS</a:t>
            </a:r>
          </a:p>
          <a:p>
            <a:r>
              <a:rPr lang="de-DE" dirty="0"/>
              <a:t>Sonderschulen</a:t>
            </a:r>
          </a:p>
          <a:p>
            <a:r>
              <a:rPr lang="de-DE" dirty="0"/>
              <a:t>Polytechnische Schulen</a:t>
            </a:r>
          </a:p>
          <a:p>
            <a:r>
              <a:rPr lang="de-DE" dirty="0"/>
              <a:t>Berufsschulen</a:t>
            </a:r>
          </a:p>
          <a:p>
            <a:r>
              <a:rPr lang="de-DE" dirty="0"/>
              <a:t>Allgemeinbildende höhere Schulen</a:t>
            </a:r>
          </a:p>
          <a:p>
            <a:r>
              <a:rPr lang="de-DE" dirty="0"/>
              <a:t>Berufsbildende mittlere Schulen-BMS</a:t>
            </a:r>
          </a:p>
          <a:p>
            <a:r>
              <a:rPr lang="de-DE" dirty="0"/>
              <a:t>Berufsbildende höhere Schulen-BHS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A33A33A-236E-45A3-BB93-48804A94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5" y="2397210"/>
            <a:ext cx="4294488" cy="38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8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917F1B-9F2E-488B-8EE0-83B4D951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Schulpflicht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8A3B0D9-8C0B-44B9-BE15-A5EE35B24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Schulpflicht dauert 9 Jahre</a:t>
            </a:r>
          </a:p>
          <a:p>
            <a:r>
              <a:rPr lang="de-DE" dirty="0"/>
              <a:t>Volksschule 			4 Jahre</a:t>
            </a:r>
          </a:p>
          <a:p>
            <a:r>
              <a:rPr lang="de-DE" dirty="0"/>
              <a:t>Mittelschule			4 Jahre</a:t>
            </a:r>
          </a:p>
          <a:p>
            <a:r>
              <a:rPr lang="de-DE" dirty="0"/>
              <a:t>Sonderschule			Maximal 12 Jahre, also bis etwa 18 Jahre</a:t>
            </a:r>
          </a:p>
          <a:p>
            <a:r>
              <a:rPr lang="de-DE" dirty="0"/>
              <a:t>Polytechnische Schulen	1 Jahr, wird als 9. Schulstufe genutzt</a:t>
            </a:r>
          </a:p>
          <a:p>
            <a:r>
              <a:rPr lang="de-DE" dirty="0"/>
              <a:t>AHS				4 Jahre Unterstufe, 4 Jahre Oberstufe</a:t>
            </a:r>
          </a:p>
          <a:p>
            <a:r>
              <a:rPr lang="de-DE" dirty="0"/>
              <a:t>BMS				Vollzeit-Ausbildung zwei Semester, Teilzeit-</a:t>
            </a:r>
            <a:r>
              <a:rPr lang="de-DE" dirty="0" err="1"/>
              <a:t>Variaten</a:t>
            </a:r>
            <a:r>
              <a:rPr lang="de-DE" dirty="0"/>
              <a:t> 				drei bis fünf Semester</a:t>
            </a:r>
          </a:p>
          <a:p>
            <a:r>
              <a:rPr lang="de-DE" dirty="0"/>
              <a:t>BHS				5 Jahre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7723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1C9182B-7888-4258-94A8-7D0D6ED0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Fächer</a:t>
            </a:r>
            <a:r>
              <a:rPr lang="de-DE" dirty="0"/>
              <a:t>	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3D45F6D-1EDD-4F5B-9085-1AB72540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Volksschule			Mathe, Deutsch, Englisch, Musik, Religion, Turnen</a:t>
            </a:r>
          </a:p>
          <a:p>
            <a:r>
              <a:rPr lang="de-DE" dirty="0"/>
              <a:t>Mittelschule			Deutsch, Mathe, Englisch, Biologie, Geographie, Turnen, 				Werken, Zeichnen, Physik, Chemie, Spanisch</a:t>
            </a:r>
          </a:p>
          <a:p>
            <a:r>
              <a:rPr lang="de-AT" dirty="0"/>
              <a:t>Sonderschulen			Deutsch, Mathe, Englisch</a:t>
            </a:r>
          </a:p>
          <a:p>
            <a:r>
              <a:rPr lang="de-AT" dirty="0"/>
              <a:t>Polytechnische Schulen		Berufsorientierung u. Lebenskunde, Deutsch, Mathe, 				Englisch, Naturkunde und Ökologie… 	</a:t>
            </a:r>
          </a:p>
          <a:p>
            <a:r>
              <a:rPr lang="de-AT" dirty="0"/>
              <a:t>AHS				Deutsch, Mathe, Englisch, Musik, Latein, Biologie..</a:t>
            </a:r>
          </a:p>
          <a:p>
            <a:r>
              <a:rPr lang="de-AT" dirty="0"/>
              <a:t>BMS:				Deutsch, Englisch, Mathe, Naturwissenschaften..</a:t>
            </a:r>
          </a:p>
          <a:p>
            <a:r>
              <a:rPr lang="de-AT" dirty="0"/>
              <a:t>BHS				Deutsch, Englisch, Mathe, Rechnungswesen, BWL, 					Case Studies, Handel und Dienstleistung,…			</a:t>
            </a:r>
          </a:p>
        </p:txBody>
      </p:sp>
    </p:spTree>
    <p:extLst>
      <p:ext uri="{BB962C8B-B14F-4D97-AF65-F5344CB8AC3E}">
        <p14:creationId xmlns:p14="http://schemas.microsoft.com/office/powerpoint/2010/main" val="77716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419D07-5143-45EB-9FE5-FABE7695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Besonderheiten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2F56DE-60B8-469B-9F41-679F02E8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Unterrichtssprachen wie Englisch und Spanisch</a:t>
            </a:r>
          </a:p>
          <a:p>
            <a:r>
              <a:rPr lang="de-DE" dirty="0"/>
              <a:t>Native Speaker einsetzen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26998D2-AF90-4BBC-8ED4-AFC527D4C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610" y="2691677"/>
            <a:ext cx="4416422" cy="35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0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5B7C9F9-B9E3-451B-AB55-C9A7A0E2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Abschlüsse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6E00B4F-5562-480F-B562-837994BD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de-DE" dirty="0"/>
              <a:t>Matura</a:t>
            </a:r>
          </a:p>
          <a:p>
            <a:r>
              <a:rPr lang="de-DE" dirty="0"/>
              <a:t>Lehrabschlussprüfung</a:t>
            </a:r>
          </a:p>
          <a:p>
            <a:r>
              <a:rPr lang="de-DE" dirty="0"/>
              <a:t>Abschluss einer Mittelschule…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CE599EF-7966-4F96-B115-DF6B1E88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040" y="2133600"/>
            <a:ext cx="4646992" cy="39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8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91BFD8-71C0-457D-BA8F-F5934027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de-DE" b="1" dirty="0"/>
              <a:t>Möglichkeiten</a:t>
            </a:r>
            <a:r>
              <a:rPr lang="de-DE" sz="4400" dirty="0"/>
              <a:t> </a:t>
            </a:r>
            <a:r>
              <a:rPr lang="de-DE" b="1" dirty="0"/>
              <a:t>der</a:t>
            </a:r>
            <a:r>
              <a:rPr lang="de-DE" sz="4400" dirty="0"/>
              <a:t> </a:t>
            </a:r>
            <a:r>
              <a:rPr lang="de-DE" b="1" dirty="0"/>
              <a:t>Weiterbildung</a:t>
            </a:r>
            <a:r>
              <a:rPr lang="de-DE" dirty="0"/>
              <a:t>	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342EACA-DDCE-4FD7-B378-3E6E3789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Mittleren Reife		Schulabschluss nachholen, Freiwilligendienst, Praktikum</a:t>
            </a:r>
          </a:p>
          <a:p>
            <a:r>
              <a:rPr lang="de-DE" dirty="0"/>
              <a:t>Matura		Studieren: FH, UNI, Arbeiten</a:t>
            </a:r>
          </a:p>
          <a:p>
            <a:r>
              <a:rPr lang="de-DE" dirty="0"/>
              <a:t>Lehrabschluss		Arbeiten, Matura nachholen, Schule für Meisterprüfung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386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otv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93</Words>
  <Application>Microsoft Office PowerPoint</Application>
  <PresentationFormat>Benutzerdefiniert</PresentationFormat>
  <Paragraphs>62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Savon</vt:lpstr>
      <vt:lpstr>Bildungssysteme in Österreich</vt:lpstr>
      <vt:lpstr>Inhalt</vt:lpstr>
      <vt:lpstr>Einschulungsalter</vt:lpstr>
      <vt:lpstr>Schultypen, Sonderformen</vt:lpstr>
      <vt:lpstr>Schulpflicht</vt:lpstr>
      <vt:lpstr>Fächer </vt:lpstr>
      <vt:lpstr>Besonderheiten</vt:lpstr>
      <vt:lpstr>Abschlüsse</vt:lpstr>
      <vt:lpstr>Möglichkeiten der Weiterbildung </vt:lpstr>
      <vt:lpstr>Prüfungen</vt:lpstr>
      <vt:lpstr>Bildungssysteme in Österreich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Dominkovic Andrea</dc:creator>
  <cp:lastModifiedBy>Nina Pippan</cp:lastModifiedBy>
  <cp:revision>4</cp:revision>
  <dcterms:created xsi:type="dcterms:W3CDTF">2021-02-25T10:31:52Z</dcterms:created>
  <dcterms:modified xsi:type="dcterms:W3CDTF">2021-03-07T18:04:06Z</dcterms:modified>
</cp:coreProperties>
</file>