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3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6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2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5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7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8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7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2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6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082D1C7-9619-4341-B678-6B29A84110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14" b="2901"/>
          <a:stretch/>
        </p:blipFill>
        <p:spPr>
          <a:xfrm>
            <a:off x="4995333" y="2366131"/>
            <a:ext cx="2180167" cy="2125738"/>
          </a:xfrm>
          <a:prstGeom prst="rect">
            <a:avLst/>
          </a:prstGeom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88E2E07-2812-5449-BA66-5DDA1556E419}"/>
              </a:ext>
            </a:extLst>
          </p:cNvPr>
          <p:cNvCxnSpPr>
            <a:cxnSpLocks/>
          </p:cNvCxnSpPr>
          <p:nvPr/>
        </p:nvCxnSpPr>
        <p:spPr>
          <a:xfrm flipV="1">
            <a:off x="6501190" y="0"/>
            <a:ext cx="5690810" cy="315988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E48A586C-315C-5C45-9554-9139C67B0C20}"/>
              </a:ext>
            </a:extLst>
          </p:cNvPr>
          <p:cNvCxnSpPr>
            <a:cxnSpLocks/>
          </p:cNvCxnSpPr>
          <p:nvPr/>
        </p:nvCxnSpPr>
        <p:spPr>
          <a:xfrm>
            <a:off x="0" y="0"/>
            <a:ext cx="5669643" cy="315988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5BE84800-B71A-9C4C-871F-4EF75FB5513A}"/>
              </a:ext>
            </a:extLst>
          </p:cNvPr>
          <p:cNvCxnSpPr>
            <a:cxnSpLocks/>
          </p:cNvCxnSpPr>
          <p:nvPr/>
        </p:nvCxnSpPr>
        <p:spPr>
          <a:xfrm flipV="1">
            <a:off x="21167" y="3568095"/>
            <a:ext cx="5835953" cy="3289906"/>
          </a:xfrm>
          <a:prstGeom prst="straightConnector1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09C30FE-ED0F-F543-9657-AB5B371BDA3D}"/>
              </a:ext>
            </a:extLst>
          </p:cNvPr>
          <p:cNvSpPr txBox="1"/>
          <p:nvPr/>
        </p:nvSpPr>
        <p:spPr>
          <a:xfrm>
            <a:off x="937381" y="105833"/>
            <a:ext cx="47322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s-ES" dirty="0"/>
              <a:t>BÚSQUEDA DE INFORMACIÓN: </a:t>
            </a:r>
          </a:p>
        </p:txBody>
      </p:sp>
      <p:pic>
        <p:nvPicPr>
          <p:cNvPr id="2" name="Imagen 2">
            <a:extLst>
              <a:ext uri="{FF2B5EF4-FFF2-40B4-BE49-F238E27FC236}">
                <a16:creationId xmlns:a16="http://schemas.microsoft.com/office/drawing/2014/main" id="{B6AA31B4-206E-814D-8AE6-C1F9053F4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56" t="22877" r="34073" b="21369"/>
          <a:stretch/>
        </p:blipFill>
        <p:spPr>
          <a:xfrm>
            <a:off x="2900588" y="555625"/>
            <a:ext cx="1107367" cy="1024315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948DDFB5-38F0-AE4D-823C-91020FCBE2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5" t="14691" r="16797" b="20512"/>
          <a:stretch/>
        </p:blipFill>
        <p:spPr>
          <a:xfrm>
            <a:off x="4624151" y="494180"/>
            <a:ext cx="938258" cy="101656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1816BE48-1C07-AE47-80A8-624ADDB632E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" t="11153" r="68357" b="68415"/>
          <a:stretch/>
        </p:blipFill>
        <p:spPr>
          <a:xfrm>
            <a:off x="7534499" y="97490"/>
            <a:ext cx="2512330" cy="99982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ABFB09C-FC04-434F-B5FE-E636743919C7}"/>
              </a:ext>
            </a:extLst>
          </p:cNvPr>
          <p:cNvSpPr txBox="1"/>
          <p:nvPr/>
        </p:nvSpPr>
        <p:spPr>
          <a:xfrm>
            <a:off x="69574" y="1625298"/>
            <a:ext cx="286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dirty="0"/>
              <a:t>GESTIÓN DE INFORMACIÓN:</a:t>
            </a:r>
          </a:p>
        </p:txBody>
      </p:sp>
      <p:pic>
        <p:nvPicPr>
          <p:cNvPr id="12" name="Imagen 13">
            <a:extLst>
              <a:ext uri="{FF2B5EF4-FFF2-40B4-BE49-F238E27FC236}">
                <a16:creationId xmlns:a16="http://schemas.microsoft.com/office/drawing/2014/main" id="{A332A392-BF66-CF41-9025-236A3E80C5D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19" t="-741" r="1242" b="741"/>
          <a:stretch/>
        </p:blipFill>
        <p:spPr>
          <a:xfrm>
            <a:off x="7830155" y="3049512"/>
            <a:ext cx="1428750" cy="1397000"/>
          </a:xfrm>
          <a:prstGeom prst="rect">
            <a:avLst/>
          </a:prstGeom>
        </p:spPr>
      </p:pic>
      <p:pic>
        <p:nvPicPr>
          <p:cNvPr id="17" name="Imagen 17">
            <a:extLst>
              <a:ext uri="{FF2B5EF4-FFF2-40B4-BE49-F238E27FC236}">
                <a16:creationId xmlns:a16="http://schemas.microsoft.com/office/drawing/2014/main" id="{527C9147-9C1D-A84A-970C-E7D41D6675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02" y="2406080"/>
            <a:ext cx="1143000" cy="1143000"/>
          </a:xfrm>
          <a:prstGeom prst="rect">
            <a:avLst/>
          </a:prstGeom>
        </p:spPr>
      </p:pic>
      <p:pic>
        <p:nvPicPr>
          <p:cNvPr id="19" name="Imagen 19">
            <a:extLst>
              <a:ext uri="{FF2B5EF4-FFF2-40B4-BE49-F238E27FC236}">
                <a16:creationId xmlns:a16="http://schemas.microsoft.com/office/drawing/2014/main" id="{B6AA2E91-3F3C-5344-ACF8-55C20A2290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512" y="2403056"/>
            <a:ext cx="1143000" cy="1143000"/>
          </a:xfrm>
          <a:prstGeom prst="rect">
            <a:avLst/>
          </a:prstGeom>
        </p:spPr>
      </p:pic>
      <p:pic>
        <p:nvPicPr>
          <p:cNvPr id="21" name="Imagen 21">
            <a:extLst>
              <a:ext uri="{FF2B5EF4-FFF2-40B4-BE49-F238E27FC236}">
                <a16:creationId xmlns:a16="http://schemas.microsoft.com/office/drawing/2014/main" id="{61F8457E-EA2B-5E48-9402-17448637DA4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81" y="3812357"/>
            <a:ext cx="2299607" cy="1379764"/>
          </a:xfrm>
          <a:prstGeom prst="rect">
            <a:avLst/>
          </a:prstGeom>
        </p:spPr>
      </p:pic>
      <p:pic>
        <p:nvPicPr>
          <p:cNvPr id="23" name="Imagen 24">
            <a:extLst>
              <a:ext uri="{FF2B5EF4-FFF2-40B4-BE49-F238E27FC236}">
                <a16:creationId xmlns:a16="http://schemas.microsoft.com/office/drawing/2014/main" id="{1F439C93-3B58-FF4D-AB50-4B249C5FF8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594" y="2915035"/>
            <a:ext cx="1435100" cy="1079500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BB215970-6EFC-7347-959A-BE66062EB9DF}"/>
              </a:ext>
            </a:extLst>
          </p:cNvPr>
          <p:cNvSpPr txBox="1"/>
          <p:nvPr/>
        </p:nvSpPr>
        <p:spPr>
          <a:xfrm>
            <a:off x="5186135" y="252518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ES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2B2807C-8661-CD46-9953-72C18C72213A}"/>
              </a:ext>
            </a:extLst>
          </p:cNvPr>
          <p:cNvSpPr txBox="1"/>
          <p:nvPr/>
        </p:nvSpPr>
        <p:spPr>
          <a:xfrm>
            <a:off x="9458778" y="1738478"/>
            <a:ext cx="251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dirty="0"/>
              <a:t>RED DE CONTACTOS:</a:t>
            </a:r>
          </a:p>
        </p:txBody>
      </p:sp>
      <p:pic>
        <p:nvPicPr>
          <p:cNvPr id="28" name="Imagen 28">
            <a:extLst>
              <a:ext uri="{FF2B5EF4-FFF2-40B4-BE49-F238E27FC236}">
                <a16:creationId xmlns:a16="http://schemas.microsoft.com/office/drawing/2014/main" id="{7C08146C-C69E-1848-AC6C-DB77D3EE14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1" y="5580957"/>
            <a:ext cx="1173665" cy="1173665"/>
          </a:xfrm>
          <a:prstGeom prst="rect">
            <a:avLst/>
          </a:prstGeom>
        </p:spPr>
      </p:pic>
      <p:pic>
        <p:nvPicPr>
          <p:cNvPr id="30" name="Imagen 31">
            <a:extLst>
              <a:ext uri="{FF2B5EF4-FFF2-40B4-BE49-F238E27FC236}">
                <a16:creationId xmlns:a16="http://schemas.microsoft.com/office/drawing/2014/main" id="{50586C0B-D8F8-CA4E-9CA2-AAF5A916BDE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506" y="4658995"/>
            <a:ext cx="1173665" cy="1173665"/>
          </a:xfrm>
          <a:prstGeom prst="rect">
            <a:avLst/>
          </a:prstGeom>
        </p:spPr>
      </p:pic>
      <p:pic>
        <p:nvPicPr>
          <p:cNvPr id="33" name="Imagen 33">
            <a:extLst>
              <a:ext uri="{FF2B5EF4-FFF2-40B4-BE49-F238E27FC236}">
                <a16:creationId xmlns:a16="http://schemas.microsoft.com/office/drawing/2014/main" id="{EFECDE00-63F3-CE4B-A8E7-C38B4B5AB81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395" y="4938207"/>
            <a:ext cx="2007809" cy="1505857"/>
          </a:xfrm>
          <a:prstGeom prst="rect">
            <a:avLst/>
          </a:prstGeom>
        </p:spPr>
      </p:pic>
      <p:pic>
        <p:nvPicPr>
          <p:cNvPr id="35" name="Imagen 35">
            <a:extLst>
              <a:ext uri="{FF2B5EF4-FFF2-40B4-BE49-F238E27FC236}">
                <a16:creationId xmlns:a16="http://schemas.microsoft.com/office/drawing/2014/main" id="{9A17CF03-DDC1-F043-97CB-64857581D80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589" y="2335300"/>
            <a:ext cx="2174422" cy="1217676"/>
          </a:xfrm>
          <a:prstGeom prst="rect">
            <a:avLst/>
          </a:prstGeom>
        </p:spPr>
      </p:pic>
      <p:pic>
        <p:nvPicPr>
          <p:cNvPr id="39" name="Imagen 39">
            <a:extLst>
              <a:ext uri="{FF2B5EF4-FFF2-40B4-BE49-F238E27FC236}">
                <a16:creationId xmlns:a16="http://schemas.microsoft.com/office/drawing/2014/main" id="{A215EC20-0722-B341-BF18-8351B509907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1" y="290499"/>
            <a:ext cx="1408338" cy="1409255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2969034C-D490-DC41-A2D2-B04AC1270E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" t="11153" r="68357" b="68415"/>
          <a:stretch/>
        </p:blipFill>
        <p:spPr>
          <a:xfrm>
            <a:off x="9013523" y="5051689"/>
            <a:ext cx="2512330" cy="99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13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2018-09-13T08:03:17Z</dcterms:created>
  <dcterms:modified xsi:type="dcterms:W3CDTF">2018-09-13T08:30:27Z</dcterms:modified>
</cp:coreProperties>
</file>